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2" r:id="rId2"/>
    <p:sldId id="256" r:id="rId3"/>
    <p:sldId id="258" r:id="rId4"/>
    <p:sldId id="259" r:id="rId5"/>
    <p:sldId id="257" r:id="rId6"/>
    <p:sldId id="261" r:id="rId7"/>
    <p:sldId id="260" r:id="rId8"/>
    <p:sldId id="262" r:id="rId9"/>
    <p:sldId id="264" r:id="rId10"/>
    <p:sldId id="263" r:id="rId11"/>
    <p:sldId id="265" r:id="rId12"/>
    <p:sldId id="266" r:id="rId13"/>
    <p:sldId id="269" r:id="rId14"/>
    <p:sldId id="271" r:id="rId15"/>
    <p:sldId id="270" r:id="rId16"/>
    <p:sldId id="267" r:id="rId17"/>
    <p:sldId id="273" r:id="rId18"/>
    <p:sldId id="268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3074CA16-832E-4645-80C3-8C4FF424E5A7}">
          <p14:sldIdLst>
            <p14:sldId id="272"/>
            <p14:sldId id="256"/>
            <p14:sldId id="258"/>
            <p14:sldId id="259"/>
            <p14:sldId id="257"/>
            <p14:sldId id="261"/>
            <p14:sldId id="260"/>
          </p14:sldIdLst>
        </p14:section>
        <p14:section name="Réusinage code" id="{66283C8D-462A-436A-92D9-641DCB599EDB}">
          <p14:sldIdLst>
            <p14:sldId id="262"/>
          </p14:sldIdLst>
        </p14:section>
        <p14:section name="Séparation environnements" id="{87127EDB-7E2D-4A90-9A11-2CC1A644164A}">
          <p14:sldIdLst>
            <p14:sldId id="264"/>
          </p14:sldIdLst>
        </p14:section>
        <p14:section name="Reproductibilité" id="{2AF94E38-1953-48D3-AC00-3BB077C5B487}">
          <p14:sldIdLst>
            <p14:sldId id="263"/>
          </p14:sldIdLst>
        </p14:section>
        <p14:section name="Scénarios de serving" id="{8C72DBFB-67A0-413D-BDBC-DF4891600499}">
          <p14:sldIdLst>
            <p14:sldId id="265"/>
          </p14:sldIdLst>
        </p14:section>
        <p14:section name="Drift detection" id="{44372DB3-138E-4529-9FCC-959804A29DF4}">
          <p14:sldIdLst>
            <p14:sldId id="266"/>
          </p14:sldIdLst>
        </p14:section>
        <p14:section name="Automated ML" id="{3974D87D-4095-4111-83E4-C9DC6F13CAC5}">
          <p14:sldIdLst>
            <p14:sldId id="269"/>
            <p14:sldId id="271"/>
          </p14:sldIdLst>
        </p14:section>
        <p14:section name="Continuous training" id="{540DF03B-EA3E-45DB-BB4A-B089CA7F0E5E}">
          <p14:sldIdLst>
            <p14:sldId id="270"/>
          </p14:sldIdLst>
        </p14:section>
        <p14:section name="Conclusion" id="{FA958134-CD07-41E9-A789-ED793C9AC038}">
          <p14:sldIdLst>
            <p14:sldId id="267"/>
            <p14:sldId id="273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911DE9-8A1F-40EF-8566-34FA7C963B95}" v="1783" dt="2022-08-16T20:21:31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3684" autoAdjust="0"/>
  </p:normalViewPr>
  <p:slideViewPr>
    <p:cSldViewPr snapToGrid="0">
      <p:cViewPr varScale="1">
        <p:scale>
          <a:sx n="75" d="100"/>
          <a:sy n="75" d="100"/>
        </p:scale>
        <p:origin x="43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 PETON" userId="48cd1ded-afc7-4ca8-b3ff-309b4eb03cd1" providerId="ADAL" clId="{EB911DE9-8A1F-40EF-8566-34FA7C963B95}"/>
    <pc:docChg chg="undo custSel addSld delSld modSld sldOrd addSection modSection">
      <pc:chgData name="Paul PETON" userId="48cd1ded-afc7-4ca8-b3ff-309b4eb03cd1" providerId="ADAL" clId="{EB911DE9-8A1F-40EF-8566-34FA7C963B95}" dt="2022-09-19T19:47:48.509" v="6262" actId="20577"/>
      <pc:docMkLst>
        <pc:docMk/>
      </pc:docMkLst>
      <pc:sldChg chg="addSp delSp modSp mod setBg addAnim delAnim setClrOvrMap modNotesTx">
        <pc:chgData name="Paul PETON" userId="48cd1ded-afc7-4ca8-b3ff-309b4eb03cd1" providerId="ADAL" clId="{EB911DE9-8A1F-40EF-8566-34FA7C963B95}" dt="2022-07-19T20:14:14.262" v="6252" actId="1076"/>
        <pc:sldMkLst>
          <pc:docMk/>
          <pc:sldMk cId="2392634694" sldId="256"/>
        </pc:sldMkLst>
        <pc:spChg chg="mod">
          <ac:chgData name="Paul PETON" userId="48cd1ded-afc7-4ca8-b3ff-309b4eb03cd1" providerId="ADAL" clId="{EB911DE9-8A1F-40EF-8566-34FA7C963B95}" dt="2022-07-13T13:46:42.319" v="1150" actId="26606"/>
          <ac:spMkLst>
            <pc:docMk/>
            <pc:sldMk cId="2392634694" sldId="256"/>
            <ac:spMk id="2" creationId="{AA850D3B-567D-3987-60B3-7573CB85A0FD}"/>
          </ac:spMkLst>
        </pc:spChg>
        <pc:spChg chg="del mod">
          <ac:chgData name="Paul PETON" userId="48cd1ded-afc7-4ca8-b3ff-309b4eb03cd1" providerId="ADAL" clId="{EB911DE9-8A1F-40EF-8566-34FA7C963B95}" dt="2022-07-19T20:13:34.337" v="6244" actId="478"/>
          <ac:spMkLst>
            <pc:docMk/>
            <pc:sldMk cId="2392634694" sldId="256"/>
            <ac:spMk id="3" creationId="{A24D4C32-6CB5-4741-D9D4-44FB2F97D80E}"/>
          </ac:spMkLst>
        </pc:spChg>
        <pc:spChg chg="add del">
          <ac:chgData name="Paul PETON" userId="48cd1ded-afc7-4ca8-b3ff-309b4eb03cd1" providerId="ADAL" clId="{EB911DE9-8A1F-40EF-8566-34FA7C963B95}" dt="2022-07-13T13:38:21.928" v="963"/>
          <ac:spMkLst>
            <pc:docMk/>
            <pc:sldMk cId="2392634694" sldId="256"/>
            <ac:spMk id="4" creationId="{98A71362-1831-EE16-671E-882674054776}"/>
          </ac:spMkLst>
        </pc:spChg>
        <pc:spChg chg="add del mod">
          <ac:chgData name="Paul PETON" userId="48cd1ded-afc7-4ca8-b3ff-309b4eb03cd1" providerId="ADAL" clId="{EB911DE9-8A1F-40EF-8566-34FA7C963B95}" dt="2022-07-19T20:13:45.351" v="6247" actId="478"/>
          <ac:spMkLst>
            <pc:docMk/>
            <pc:sldMk cId="2392634694" sldId="256"/>
            <ac:spMk id="7" creationId="{E380568E-CDD4-A954-C6DE-B1B3107CD38D}"/>
          </ac:spMkLst>
        </pc:spChg>
        <pc:spChg chg="add mod">
          <ac:chgData name="Paul PETON" userId="48cd1ded-afc7-4ca8-b3ff-309b4eb03cd1" providerId="ADAL" clId="{EB911DE9-8A1F-40EF-8566-34FA7C963B95}" dt="2022-07-19T20:14:14.262" v="6252" actId="1076"/>
          <ac:spMkLst>
            <pc:docMk/>
            <pc:sldMk cId="2392634694" sldId="256"/>
            <ac:spMk id="10" creationId="{6E0501A1-9C3A-B200-6FC3-B22DC2D7342A}"/>
          </ac:spMkLst>
        </pc:spChg>
        <pc:spChg chg="add del">
          <ac:chgData name="Paul PETON" userId="48cd1ded-afc7-4ca8-b3ff-309b4eb03cd1" providerId="ADAL" clId="{EB911DE9-8A1F-40EF-8566-34FA7C963B95}" dt="2022-07-13T13:46:42.319" v="1150" actId="26606"/>
          <ac:spMkLst>
            <pc:docMk/>
            <pc:sldMk cId="2392634694" sldId="256"/>
            <ac:spMk id="11" creationId="{9B7AD9F6-8CE7-4299-8FC6-328F4DCD3FF9}"/>
          </ac:spMkLst>
        </pc:spChg>
        <pc:spChg chg="mod">
          <ac:chgData name="Paul PETON" userId="48cd1ded-afc7-4ca8-b3ff-309b4eb03cd1" providerId="ADAL" clId="{EB911DE9-8A1F-40EF-8566-34FA7C963B95}" dt="2022-07-19T20:13:30.287" v="6243"/>
          <ac:spMkLst>
            <pc:docMk/>
            <pc:sldMk cId="2392634694" sldId="256"/>
            <ac:spMk id="12" creationId="{E1189DBF-B3B8-3B83-4780-DA8A3D15A646}"/>
          </ac:spMkLst>
        </pc:spChg>
        <pc:spChg chg="mod">
          <ac:chgData name="Paul PETON" userId="48cd1ded-afc7-4ca8-b3ff-309b4eb03cd1" providerId="ADAL" clId="{EB911DE9-8A1F-40EF-8566-34FA7C963B95}" dt="2022-07-19T20:13:30.287" v="6243"/>
          <ac:spMkLst>
            <pc:docMk/>
            <pc:sldMk cId="2392634694" sldId="256"/>
            <ac:spMk id="13" creationId="{BFDC0EBB-3647-7E9B-B69D-49E6D2A2DA9A}"/>
          </ac:spMkLst>
        </pc:spChg>
        <pc:spChg chg="add del">
          <ac:chgData name="Paul PETON" userId="48cd1ded-afc7-4ca8-b3ff-309b4eb03cd1" providerId="ADAL" clId="{EB911DE9-8A1F-40EF-8566-34FA7C963B95}" dt="2022-07-13T13:46:42.319" v="1150" actId="26606"/>
          <ac:spMkLst>
            <pc:docMk/>
            <pc:sldMk cId="2392634694" sldId="256"/>
            <ac:spMk id="13" creationId="{F49775AF-8896-43EE-92C6-83497D6DC56F}"/>
          </ac:spMkLst>
        </pc:spChg>
        <pc:spChg chg="mod">
          <ac:chgData name="Paul PETON" userId="48cd1ded-afc7-4ca8-b3ff-309b4eb03cd1" providerId="ADAL" clId="{EB911DE9-8A1F-40EF-8566-34FA7C963B95}" dt="2022-07-19T20:13:30.287" v="6243"/>
          <ac:spMkLst>
            <pc:docMk/>
            <pc:sldMk cId="2392634694" sldId="256"/>
            <ac:spMk id="14" creationId="{EEC06DE6-ABDF-8F32-6837-E7137C618FF3}"/>
          </ac:spMkLst>
        </pc:spChg>
        <pc:spChg chg="mod">
          <ac:chgData name="Paul PETON" userId="48cd1ded-afc7-4ca8-b3ff-309b4eb03cd1" providerId="ADAL" clId="{EB911DE9-8A1F-40EF-8566-34FA7C963B95}" dt="2022-07-19T20:13:30.287" v="6243"/>
          <ac:spMkLst>
            <pc:docMk/>
            <pc:sldMk cId="2392634694" sldId="256"/>
            <ac:spMk id="15" creationId="{190568C3-6A3A-50C4-F57F-8367EA348B0E}"/>
          </ac:spMkLst>
        </pc:spChg>
        <pc:spChg chg="add">
          <ac:chgData name="Paul PETON" userId="48cd1ded-afc7-4ca8-b3ff-309b4eb03cd1" providerId="ADAL" clId="{EB911DE9-8A1F-40EF-8566-34FA7C963B95}" dt="2022-07-13T13:46:42.319" v="1150" actId="26606"/>
          <ac:spMkLst>
            <pc:docMk/>
            <pc:sldMk cId="2392634694" sldId="256"/>
            <ac:spMk id="18" creationId="{0671A8AE-40A1-4631-A6B8-581AFF065482}"/>
          </ac:spMkLst>
        </pc:spChg>
        <pc:spChg chg="add">
          <ac:chgData name="Paul PETON" userId="48cd1ded-afc7-4ca8-b3ff-309b4eb03cd1" providerId="ADAL" clId="{EB911DE9-8A1F-40EF-8566-34FA7C963B95}" dt="2022-07-13T13:46:42.319" v="1150" actId="26606"/>
          <ac:spMkLst>
            <pc:docMk/>
            <pc:sldMk cId="2392634694" sldId="256"/>
            <ac:spMk id="20" creationId="{AB58EF07-17C2-48CF-ABB0-EEF1F17CB8F0}"/>
          </ac:spMkLst>
        </pc:spChg>
        <pc:spChg chg="add">
          <ac:chgData name="Paul PETON" userId="48cd1ded-afc7-4ca8-b3ff-309b4eb03cd1" providerId="ADAL" clId="{EB911DE9-8A1F-40EF-8566-34FA7C963B95}" dt="2022-07-13T13:46:42.319" v="1150" actId="26606"/>
          <ac:spMkLst>
            <pc:docMk/>
            <pc:sldMk cId="2392634694" sldId="256"/>
            <ac:spMk id="22" creationId="{AF2F604E-43BE-4DC3-B983-E071523364F8}"/>
          </ac:spMkLst>
        </pc:spChg>
        <pc:spChg chg="add">
          <ac:chgData name="Paul PETON" userId="48cd1ded-afc7-4ca8-b3ff-309b4eb03cd1" providerId="ADAL" clId="{EB911DE9-8A1F-40EF-8566-34FA7C963B95}" dt="2022-07-13T13:46:42.319" v="1150" actId="26606"/>
          <ac:spMkLst>
            <pc:docMk/>
            <pc:sldMk cId="2392634694" sldId="256"/>
            <ac:spMk id="24" creationId="{08C9B587-E65E-4B52-B37C-ABEBB6E87928}"/>
          </ac:spMkLst>
        </pc:spChg>
        <pc:grpChg chg="add mod">
          <ac:chgData name="Paul PETON" userId="48cd1ded-afc7-4ca8-b3ff-309b4eb03cd1" providerId="ADAL" clId="{EB911DE9-8A1F-40EF-8566-34FA7C963B95}" dt="2022-07-19T20:14:00.719" v="6251" actId="1076"/>
          <ac:grpSpMkLst>
            <pc:docMk/>
            <pc:sldMk cId="2392634694" sldId="256"/>
            <ac:grpSpMk id="11" creationId="{FF14882E-451F-5DD3-9C12-B8A6CDD2EF07}"/>
          </ac:grpSpMkLst>
        </pc:grpChg>
        <pc:picChg chg="add del mod ord">
          <ac:chgData name="Paul PETON" userId="48cd1ded-afc7-4ca8-b3ff-309b4eb03cd1" providerId="ADAL" clId="{EB911DE9-8A1F-40EF-8566-34FA7C963B95}" dt="2022-07-19T20:13:42.106" v="6246" actId="478"/>
          <ac:picMkLst>
            <pc:docMk/>
            <pc:sldMk cId="2392634694" sldId="256"/>
            <ac:picMk id="6" creationId="{661586EB-411C-4E2B-7C27-DBC6C63F2698}"/>
          </ac:picMkLst>
        </pc:picChg>
      </pc:sldChg>
      <pc:sldChg chg="addSp modSp mod setBg modAnim modNotesTx">
        <pc:chgData name="Paul PETON" userId="48cd1ded-afc7-4ca8-b3ff-309b4eb03cd1" providerId="ADAL" clId="{EB911DE9-8A1F-40EF-8566-34FA7C963B95}" dt="2022-07-19T12:13:40.357" v="6188" actId="113"/>
        <pc:sldMkLst>
          <pc:docMk/>
          <pc:sldMk cId="2361437119" sldId="257"/>
        </pc:sldMkLst>
        <pc:spChg chg="mod">
          <ac:chgData name="Paul PETON" userId="48cd1ded-afc7-4ca8-b3ff-309b4eb03cd1" providerId="ADAL" clId="{EB911DE9-8A1F-40EF-8566-34FA7C963B95}" dt="2022-07-19T11:19:30.011" v="5838" actId="26606"/>
          <ac:spMkLst>
            <pc:docMk/>
            <pc:sldMk cId="2361437119" sldId="257"/>
            <ac:spMk id="2" creationId="{587E5168-8C06-C4AA-9280-3BBB09D44D03}"/>
          </ac:spMkLst>
        </pc:spChg>
        <pc:spChg chg="mod">
          <ac:chgData name="Paul PETON" userId="48cd1ded-afc7-4ca8-b3ff-309b4eb03cd1" providerId="ADAL" clId="{EB911DE9-8A1F-40EF-8566-34FA7C963B95}" dt="2022-07-19T12:13:40.357" v="6188" actId="113"/>
          <ac:spMkLst>
            <pc:docMk/>
            <pc:sldMk cId="2361437119" sldId="257"/>
            <ac:spMk id="3" creationId="{A750389F-5D70-FAED-E8A1-C7A59BF6039F}"/>
          </ac:spMkLst>
        </pc:spChg>
        <pc:spChg chg="add mod">
          <ac:chgData name="Paul PETON" userId="48cd1ded-afc7-4ca8-b3ff-309b4eb03cd1" providerId="ADAL" clId="{EB911DE9-8A1F-40EF-8566-34FA7C963B95}" dt="2022-07-19T11:19:36.800" v="5842" actId="1076"/>
          <ac:spMkLst>
            <pc:docMk/>
            <pc:sldMk cId="2361437119" sldId="257"/>
            <ac:spMk id="9" creationId="{F3163144-0C69-4E42-9DDC-E04EACB5803D}"/>
          </ac:spMkLst>
        </pc:spChg>
        <pc:spChg chg="add">
          <ac:chgData name="Paul PETON" userId="48cd1ded-afc7-4ca8-b3ff-309b4eb03cd1" providerId="ADAL" clId="{EB911DE9-8A1F-40EF-8566-34FA7C963B95}" dt="2022-07-19T11:19:30.011" v="5838" actId="26606"/>
          <ac:spMkLst>
            <pc:docMk/>
            <pc:sldMk cId="2361437119" sldId="257"/>
            <ac:spMk id="10" creationId="{45D37F4E-DDB4-456B-97E0-9937730A039F}"/>
          </ac:spMkLst>
        </pc:spChg>
        <pc:spChg chg="add">
          <ac:chgData name="Paul PETON" userId="48cd1ded-afc7-4ca8-b3ff-309b4eb03cd1" providerId="ADAL" clId="{EB911DE9-8A1F-40EF-8566-34FA7C963B95}" dt="2022-07-19T11:19:30.011" v="5838" actId="26606"/>
          <ac:spMkLst>
            <pc:docMk/>
            <pc:sldMk cId="2361437119" sldId="257"/>
            <ac:spMk id="12" creationId="{B2DD41CD-8F47-4F56-AD12-4E2FF7696987}"/>
          </ac:spMkLst>
        </pc:spChg>
        <pc:picChg chg="add mod">
          <ac:chgData name="Paul PETON" userId="48cd1ded-afc7-4ca8-b3ff-309b4eb03cd1" providerId="ADAL" clId="{EB911DE9-8A1F-40EF-8566-34FA7C963B95}" dt="2022-07-19T11:19:34.439" v="5840" actId="27614"/>
          <ac:picMkLst>
            <pc:docMk/>
            <pc:sldMk cId="2361437119" sldId="257"/>
            <ac:picMk id="5" creationId="{F0C62BFA-1BB3-D8EB-8956-FFCF97DF6373}"/>
          </ac:picMkLst>
        </pc:picChg>
      </pc:sldChg>
      <pc:sldChg chg="modSp new mod modShow">
        <pc:chgData name="Paul PETON" userId="48cd1ded-afc7-4ca8-b3ff-309b4eb03cd1" providerId="ADAL" clId="{EB911DE9-8A1F-40EF-8566-34FA7C963B95}" dt="2022-07-13T14:03:11.555" v="1263" actId="729"/>
        <pc:sldMkLst>
          <pc:docMk/>
          <pc:sldMk cId="88240653" sldId="258"/>
        </pc:sldMkLst>
        <pc:spChg chg="mod">
          <ac:chgData name="Paul PETON" userId="48cd1ded-afc7-4ca8-b3ff-309b4eb03cd1" providerId="ADAL" clId="{EB911DE9-8A1F-40EF-8566-34FA7C963B95}" dt="2022-07-13T13:21:45.364" v="10" actId="20577"/>
          <ac:spMkLst>
            <pc:docMk/>
            <pc:sldMk cId="88240653" sldId="258"/>
            <ac:spMk id="2" creationId="{E6B30E7B-F9AD-85CE-621E-6698DDED20A1}"/>
          </ac:spMkLst>
        </pc:spChg>
        <pc:spChg chg="mod">
          <ac:chgData name="Paul PETON" userId="48cd1ded-afc7-4ca8-b3ff-309b4eb03cd1" providerId="ADAL" clId="{EB911DE9-8A1F-40EF-8566-34FA7C963B95}" dt="2022-07-13T13:22:48.758" v="44" actId="20577"/>
          <ac:spMkLst>
            <pc:docMk/>
            <pc:sldMk cId="88240653" sldId="258"/>
            <ac:spMk id="3" creationId="{529D5ECE-4865-888A-2663-C4771D8C68A1}"/>
          </ac:spMkLst>
        </pc:spChg>
      </pc:sldChg>
      <pc:sldChg chg="addSp modSp new mod ord setBg modAnim modNotesTx">
        <pc:chgData name="Paul PETON" userId="48cd1ded-afc7-4ca8-b3ff-309b4eb03cd1" providerId="ADAL" clId="{EB911DE9-8A1F-40EF-8566-34FA7C963B95}" dt="2022-07-19T05:46:26.982" v="4044" actId="207"/>
        <pc:sldMkLst>
          <pc:docMk/>
          <pc:sldMk cId="2053703149" sldId="259"/>
        </pc:sldMkLst>
        <pc:spChg chg="mod">
          <ac:chgData name="Paul PETON" userId="48cd1ded-afc7-4ca8-b3ff-309b4eb03cd1" providerId="ADAL" clId="{EB911DE9-8A1F-40EF-8566-34FA7C963B95}" dt="2022-07-13T13:49:23.708" v="1154" actId="26606"/>
          <ac:spMkLst>
            <pc:docMk/>
            <pc:sldMk cId="2053703149" sldId="259"/>
            <ac:spMk id="2" creationId="{1D91473A-948A-F471-8F7E-9398F135A41B}"/>
          </ac:spMkLst>
        </pc:spChg>
        <pc:spChg chg="mod ord">
          <ac:chgData name="Paul PETON" userId="48cd1ded-afc7-4ca8-b3ff-309b4eb03cd1" providerId="ADAL" clId="{EB911DE9-8A1F-40EF-8566-34FA7C963B95}" dt="2022-07-19T04:16:47.787" v="3700" actId="5793"/>
          <ac:spMkLst>
            <pc:docMk/>
            <pc:sldMk cId="2053703149" sldId="259"/>
            <ac:spMk id="3" creationId="{676BF8C7-5B8D-2AD3-C4E9-4D1555C98B94}"/>
          </ac:spMkLst>
        </pc:spChg>
        <pc:spChg chg="add mod">
          <ac:chgData name="Paul PETON" userId="48cd1ded-afc7-4ca8-b3ff-309b4eb03cd1" providerId="ADAL" clId="{EB911DE9-8A1F-40EF-8566-34FA7C963B95}" dt="2022-07-19T05:46:26.982" v="4044" actId="207"/>
          <ac:spMkLst>
            <pc:docMk/>
            <pc:sldMk cId="2053703149" sldId="259"/>
            <ac:spMk id="8" creationId="{9C0ED734-2C33-7400-6281-36711E49CD40}"/>
          </ac:spMkLst>
        </pc:spChg>
        <pc:spChg chg="add">
          <ac:chgData name="Paul PETON" userId="48cd1ded-afc7-4ca8-b3ff-309b4eb03cd1" providerId="ADAL" clId="{EB911DE9-8A1F-40EF-8566-34FA7C963B95}" dt="2022-07-13T13:49:23.708" v="1154" actId="26606"/>
          <ac:spMkLst>
            <pc:docMk/>
            <pc:sldMk cId="2053703149" sldId="259"/>
            <ac:spMk id="10" creationId="{2C61293E-6EBE-43EF-A52C-9BEBFD7679D4}"/>
          </ac:spMkLst>
        </pc:spChg>
        <pc:spChg chg="add">
          <ac:chgData name="Paul PETON" userId="48cd1ded-afc7-4ca8-b3ff-309b4eb03cd1" providerId="ADAL" clId="{EB911DE9-8A1F-40EF-8566-34FA7C963B95}" dt="2022-07-13T13:49:23.708" v="1154" actId="26606"/>
          <ac:spMkLst>
            <pc:docMk/>
            <pc:sldMk cId="2053703149" sldId="259"/>
            <ac:spMk id="12" creationId="{21540236-BFD5-4A9D-8840-4703E7F76825}"/>
          </ac:spMkLst>
        </pc:spChg>
        <pc:picChg chg="add mod">
          <ac:chgData name="Paul PETON" userId="48cd1ded-afc7-4ca8-b3ff-309b4eb03cd1" providerId="ADAL" clId="{EB911DE9-8A1F-40EF-8566-34FA7C963B95}" dt="2022-07-13T13:49:23.708" v="1154" actId="26606"/>
          <ac:picMkLst>
            <pc:docMk/>
            <pc:sldMk cId="2053703149" sldId="259"/>
            <ac:picMk id="5" creationId="{FD6DF353-6C8D-1E16-146B-4862879F252E}"/>
          </ac:picMkLst>
        </pc:picChg>
      </pc:sldChg>
      <pc:sldChg chg="addSp delSp modSp new mod setBg modAnim setClrOvrMap modNotesTx">
        <pc:chgData name="Paul PETON" userId="48cd1ded-afc7-4ca8-b3ff-309b4eb03cd1" providerId="ADAL" clId="{EB911DE9-8A1F-40EF-8566-34FA7C963B95}" dt="2022-07-19T12:14:04.628" v="6190"/>
        <pc:sldMkLst>
          <pc:docMk/>
          <pc:sldMk cId="2057415111" sldId="260"/>
        </pc:sldMkLst>
        <pc:spChg chg="mod">
          <ac:chgData name="Paul PETON" userId="48cd1ded-afc7-4ca8-b3ff-309b4eb03cd1" providerId="ADAL" clId="{EB911DE9-8A1F-40EF-8566-34FA7C963B95}" dt="2022-07-13T13:46:14.289" v="1141" actId="26606"/>
          <ac:spMkLst>
            <pc:docMk/>
            <pc:sldMk cId="2057415111" sldId="260"/>
            <ac:spMk id="2" creationId="{B39E6D3C-AF0C-DA95-46DA-EBB4253FEF08}"/>
          </ac:spMkLst>
        </pc:spChg>
        <pc:spChg chg="mod">
          <ac:chgData name="Paul PETON" userId="48cd1ded-afc7-4ca8-b3ff-309b4eb03cd1" providerId="ADAL" clId="{EB911DE9-8A1F-40EF-8566-34FA7C963B95}" dt="2022-07-19T10:57:03.789" v="5605" actId="20577"/>
          <ac:spMkLst>
            <pc:docMk/>
            <pc:sldMk cId="2057415111" sldId="260"/>
            <ac:spMk id="3" creationId="{2C57A0D5-786B-D7E4-B0EE-363122B5F639}"/>
          </ac:spMkLst>
        </pc:spChg>
        <pc:spChg chg="add mod">
          <ac:chgData name="Paul PETON" userId="48cd1ded-afc7-4ca8-b3ff-309b4eb03cd1" providerId="ADAL" clId="{EB911DE9-8A1F-40EF-8566-34FA7C963B95}" dt="2022-07-19T04:19:01.452" v="3820" actId="1076"/>
          <ac:spMkLst>
            <pc:docMk/>
            <pc:sldMk cId="2057415111" sldId="260"/>
            <ac:spMk id="7" creationId="{CE9FB114-CB08-4818-990F-C0FDEFFCB30D}"/>
          </ac:spMkLst>
        </pc:spChg>
        <pc:spChg chg="add del">
          <ac:chgData name="Paul PETON" userId="48cd1ded-afc7-4ca8-b3ff-309b4eb03cd1" providerId="ADAL" clId="{EB911DE9-8A1F-40EF-8566-34FA7C963B95}" dt="2022-07-13T13:46:05.243" v="1136" actId="26606"/>
          <ac:spMkLst>
            <pc:docMk/>
            <pc:sldMk cId="2057415111" sldId="260"/>
            <ac:spMk id="10" creationId="{F13C74B1-5B17-4795-BED0-7140497B445A}"/>
          </ac:spMkLst>
        </pc:spChg>
        <pc:spChg chg="add del">
          <ac:chgData name="Paul PETON" userId="48cd1ded-afc7-4ca8-b3ff-309b4eb03cd1" providerId="ADAL" clId="{EB911DE9-8A1F-40EF-8566-34FA7C963B95}" dt="2022-07-13T13:46:05.243" v="1136" actId="26606"/>
          <ac:spMkLst>
            <pc:docMk/>
            <pc:sldMk cId="2057415111" sldId="260"/>
            <ac:spMk id="12" creationId="{D4974D33-8DC5-464E-8C6D-BE58F0669C17}"/>
          </ac:spMkLst>
        </pc:spChg>
        <pc:spChg chg="add del">
          <ac:chgData name="Paul PETON" userId="48cd1ded-afc7-4ca8-b3ff-309b4eb03cd1" providerId="ADAL" clId="{EB911DE9-8A1F-40EF-8566-34FA7C963B95}" dt="2022-07-13T13:46:08.321" v="1138" actId="26606"/>
          <ac:spMkLst>
            <pc:docMk/>
            <pc:sldMk cId="2057415111" sldId="260"/>
            <ac:spMk id="14" creationId="{D009D6D5-DAC2-4A8B-A17A-E206B9012D09}"/>
          </ac:spMkLst>
        </pc:spChg>
        <pc:spChg chg="add">
          <ac:chgData name="Paul PETON" userId="48cd1ded-afc7-4ca8-b3ff-309b4eb03cd1" providerId="ADAL" clId="{EB911DE9-8A1F-40EF-8566-34FA7C963B95}" dt="2022-07-13T13:46:14.289" v="1141" actId="26606"/>
          <ac:spMkLst>
            <pc:docMk/>
            <pc:sldMk cId="2057415111" sldId="260"/>
            <ac:spMk id="18" creationId="{9228552E-C8B1-4A80-8448-0787CE0FC704}"/>
          </ac:spMkLst>
        </pc:spChg>
        <pc:picChg chg="add mod ord">
          <ac:chgData name="Paul PETON" userId="48cd1ded-afc7-4ca8-b3ff-309b4eb03cd1" providerId="ADAL" clId="{EB911DE9-8A1F-40EF-8566-34FA7C963B95}" dt="2022-07-13T13:46:14.289" v="1141" actId="26606"/>
          <ac:picMkLst>
            <pc:docMk/>
            <pc:sldMk cId="2057415111" sldId="260"/>
            <ac:picMk id="5" creationId="{1B7851B5-E2CF-85AC-3E84-3EA5A2562331}"/>
          </ac:picMkLst>
        </pc:picChg>
        <pc:cxnChg chg="add del">
          <ac:chgData name="Paul PETON" userId="48cd1ded-afc7-4ca8-b3ff-309b4eb03cd1" providerId="ADAL" clId="{EB911DE9-8A1F-40EF-8566-34FA7C963B95}" dt="2022-07-13T13:46:14.230" v="1140" actId="26606"/>
          <ac:cxnSpMkLst>
            <pc:docMk/>
            <pc:sldMk cId="2057415111" sldId="260"/>
            <ac:cxnSpMk id="16" creationId="{A7F400EE-A8A5-48AF-B4D6-291B52C6F0B0}"/>
          </ac:cxnSpMkLst>
        </pc:cxnChg>
      </pc:sldChg>
      <pc:sldChg chg="addSp modSp new mod setBg modAnim modNotesTx">
        <pc:chgData name="Paul PETON" userId="48cd1ded-afc7-4ca8-b3ff-309b4eb03cd1" providerId="ADAL" clId="{EB911DE9-8A1F-40EF-8566-34FA7C963B95}" dt="2022-07-19T05:47:28.075" v="4054" actId="207"/>
        <pc:sldMkLst>
          <pc:docMk/>
          <pc:sldMk cId="2781469670" sldId="261"/>
        </pc:sldMkLst>
        <pc:spChg chg="mod">
          <ac:chgData name="Paul PETON" userId="48cd1ded-afc7-4ca8-b3ff-309b4eb03cd1" providerId="ADAL" clId="{EB911DE9-8A1F-40EF-8566-34FA7C963B95}" dt="2022-07-13T13:43:41.069" v="1133" actId="26606"/>
          <ac:spMkLst>
            <pc:docMk/>
            <pc:sldMk cId="2781469670" sldId="261"/>
            <ac:spMk id="2" creationId="{0014FEAF-3E30-9808-1A3B-9661C1DDEA07}"/>
          </ac:spMkLst>
        </pc:spChg>
        <pc:spChg chg="mod ord">
          <ac:chgData name="Paul PETON" userId="48cd1ded-afc7-4ca8-b3ff-309b4eb03cd1" providerId="ADAL" clId="{EB911DE9-8A1F-40EF-8566-34FA7C963B95}" dt="2022-07-19T05:47:11.186" v="4052" actId="113"/>
          <ac:spMkLst>
            <pc:docMk/>
            <pc:sldMk cId="2781469670" sldId="261"/>
            <ac:spMk id="3" creationId="{753B287B-0D83-7DE8-7920-74DBF3D6E8CA}"/>
          </ac:spMkLst>
        </pc:spChg>
        <pc:spChg chg="add mod">
          <ac:chgData name="Paul PETON" userId="48cd1ded-afc7-4ca8-b3ff-309b4eb03cd1" providerId="ADAL" clId="{EB911DE9-8A1F-40EF-8566-34FA7C963B95}" dt="2022-07-19T05:47:28.075" v="4054" actId="207"/>
          <ac:spMkLst>
            <pc:docMk/>
            <pc:sldMk cId="2781469670" sldId="261"/>
            <ac:spMk id="8" creationId="{42248175-B814-F6F8-EC4B-C45EA1CED0B0}"/>
          </ac:spMkLst>
        </pc:spChg>
        <pc:spChg chg="add">
          <ac:chgData name="Paul PETON" userId="48cd1ded-afc7-4ca8-b3ff-309b4eb03cd1" providerId="ADAL" clId="{EB911DE9-8A1F-40EF-8566-34FA7C963B95}" dt="2022-07-13T13:43:41.069" v="1133" actId="26606"/>
          <ac:spMkLst>
            <pc:docMk/>
            <pc:sldMk cId="2781469670" sldId="261"/>
            <ac:spMk id="10" creationId="{2C61293E-6EBE-43EF-A52C-9BEBFD7679D4}"/>
          </ac:spMkLst>
        </pc:spChg>
        <pc:spChg chg="add">
          <ac:chgData name="Paul PETON" userId="48cd1ded-afc7-4ca8-b3ff-309b4eb03cd1" providerId="ADAL" clId="{EB911DE9-8A1F-40EF-8566-34FA7C963B95}" dt="2022-07-13T13:43:41.069" v="1133" actId="26606"/>
          <ac:spMkLst>
            <pc:docMk/>
            <pc:sldMk cId="2781469670" sldId="261"/>
            <ac:spMk id="12" creationId="{21540236-BFD5-4A9D-8840-4703E7F76825}"/>
          </ac:spMkLst>
        </pc:spChg>
        <pc:picChg chg="add mod">
          <ac:chgData name="Paul PETON" userId="48cd1ded-afc7-4ca8-b3ff-309b4eb03cd1" providerId="ADAL" clId="{EB911DE9-8A1F-40EF-8566-34FA7C963B95}" dt="2022-07-13T13:43:41.069" v="1133" actId="26606"/>
          <ac:picMkLst>
            <pc:docMk/>
            <pc:sldMk cId="2781469670" sldId="261"/>
            <ac:picMk id="5" creationId="{3A6016D5-5B40-4BD5-A236-A56588B8E7DB}"/>
          </ac:picMkLst>
        </pc:picChg>
      </pc:sldChg>
      <pc:sldChg chg="addSp modSp new mod setBg modNotesTx">
        <pc:chgData name="Paul PETON" userId="48cd1ded-afc7-4ca8-b3ff-309b4eb03cd1" providerId="ADAL" clId="{EB911DE9-8A1F-40EF-8566-34FA7C963B95}" dt="2022-07-19T05:34:22.983" v="3888" actId="20577"/>
        <pc:sldMkLst>
          <pc:docMk/>
          <pc:sldMk cId="1067896980" sldId="262"/>
        </pc:sldMkLst>
        <pc:spChg chg="mod">
          <ac:chgData name="Paul PETON" userId="48cd1ded-afc7-4ca8-b3ff-309b4eb03cd1" providerId="ADAL" clId="{EB911DE9-8A1F-40EF-8566-34FA7C963B95}" dt="2022-07-13T13:55:49.953" v="1208" actId="26606"/>
          <ac:spMkLst>
            <pc:docMk/>
            <pc:sldMk cId="1067896980" sldId="262"/>
            <ac:spMk id="2" creationId="{C17D84B8-A433-A12F-14EA-47527BF1E1F9}"/>
          </ac:spMkLst>
        </pc:spChg>
        <pc:spChg chg="mod">
          <ac:chgData name="Paul PETON" userId="48cd1ded-afc7-4ca8-b3ff-309b4eb03cd1" providerId="ADAL" clId="{EB911DE9-8A1F-40EF-8566-34FA7C963B95}" dt="2022-07-19T05:34:22.983" v="3888" actId="20577"/>
          <ac:spMkLst>
            <pc:docMk/>
            <pc:sldMk cId="1067896980" sldId="262"/>
            <ac:spMk id="3" creationId="{1CF3A568-0115-3CE0-3EEC-50B18DD7C257}"/>
          </ac:spMkLst>
        </pc:spChg>
        <pc:spChg chg="add mod">
          <ac:chgData name="Paul PETON" userId="48cd1ded-afc7-4ca8-b3ff-309b4eb03cd1" providerId="ADAL" clId="{EB911DE9-8A1F-40EF-8566-34FA7C963B95}" dt="2022-07-19T04:19:14.063" v="3823" actId="207"/>
          <ac:spMkLst>
            <pc:docMk/>
            <pc:sldMk cId="1067896980" sldId="262"/>
            <ac:spMk id="8" creationId="{8B3184D8-67E2-F772-0DD9-6AF52F39F236}"/>
          </ac:spMkLst>
        </pc:spChg>
        <pc:spChg chg="add">
          <ac:chgData name="Paul PETON" userId="48cd1ded-afc7-4ca8-b3ff-309b4eb03cd1" providerId="ADAL" clId="{EB911DE9-8A1F-40EF-8566-34FA7C963B95}" dt="2022-07-13T13:55:49.953" v="1208" actId="26606"/>
          <ac:spMkLst>
            <pc:docMk/>
            <pc:sldMk cId="1067896980" sldId="262"/>
            <ac:spMk id="10" creationId="{F13C74B1-5B17-4795-BED0-7140497B445A}"/>
          </ac:spMkLst>
        </pc:spChg>
        <pc:spChg chg="add">
          <ac:chgData name="Paul PETON" userId="48cd1ded-afc7-4ca8-b3ff-309b4eb03cd1" providerId="ADAL" clId="{EB911DE9-8A1F-40EF-8566-34FA7C963B95}" dt="2022-07-13T13:55:49.953" v="1208" actId="26606"/>
          <ac:spMkLst>
            <pc:docMk/>
            <pc:sldMk cId="1067896980" sldId="262"/>
            <ac:spMk id="12" creationId="{D4974D33-8DC5-464E-8C6D-BE58F0669C17}"/>
          </ac:spMkLst>
        </pc:spChg>
        <pc:picChg chg="add mod">
          <ac:chgData name="Paul PETON" userId="48cd1ded-afc7-4ca8-b3ff-309b4eb03cd1" providerId="ADAL" clId="{EB911DE9-8A1F-40EF-8566-34FA7C963B95}" dt="2022-07-13T13:55:49.953" v="1208" actId="26606"/>
          <ac:picMkLst>
            <pc:docMk/>
            <pc:sldMk cId="1067896980" sldId="262"/>
            <ac:picMk id="5" creationId="{86D8519B-6985-996D-3B48-442650DCB728}"/>
          </ac:picMkLst>
        </pc:picChg>
      </pc:sldChg>
      <pc:sldChg chg="addSp modSp new mod setBg modNotesTx">
        <pc:chgData name="Paul PETON" userId="48cd1ded-afc7-4ca8-b3ff-309b4eb03cd1" providerId="ADAL" clId="{EB911DE9-8A1F-40EF-8566-34FA7C963B95}" dt="2022-07-19T05:35:56.091" v="3987" actId="20577"/>
        <pc:sldMkLst>
          <pc:docMk/>
          <pc:sldMk cId="2830906390" sldId="263"/>
        </pc:sldMkLst>
        <pc:spChg chg="mod">
          <ac:chgData name="Paul PETON" userId="48cd1ded-afc7-4ca8-b3ff-309b4eb03cd1" providerId="ADAL" clId="{EB911DE9-8A1F-40EF-8566-34FA7C963B95}" dt="2022-07-13T13:58:08.174" v="1211" actId="26606"/>
          <ac:spMkLst>
            <pc:docMk/>
            <pc:sldMk cId="2830906390" sldId="263"/>
            <ac:spMk id="2" creationId="{87F24D5E-C407-B4F0-D6E4-3443283D8893}"/>
          </ac:spMkLst>
        </pc:spChg>
        <pc:spChg chg="mod ord">
          <ac:chgData name="Paul PETON" userId="48cd1ded-afc7-4ca8-b3ff-309b4eb03cd1" providerId="ADAL" clId="{EB911DE9-8A1F-40EF-8566-34FA7C963B95}" dt="2022-07-19T05:35:56.091" v="3987" actId="20577"/>
          <ac:spMkLst>
            <pc:docMk/>
            <pc:sldMk cId="2830906390" sldId="263"/>
            <ac:spMk id="3" creationId="{AE264AFF-5FA3-BA84-9A70-F515A4F27BCC}"/>
          </ac:spMkLst>
        </pc:spChg>
        <pc:spChg chg="add">
          <ac:chgData name="Paul PETON" userId="48cd1ded-afc7-4ca8-b3ff-309b4eb03cd1" providerId="ADAL" clId="{EB911DE9-8A1F-40EF-8566-34FA7C963B95}" dt="2022-07-13T13:58:08.174" v="1211" actId="26606"/>
          <ac:spMkLst>
            <pc:docMk/>
            <pc:sldMk cId="2830906390" sldId="263"/>
            <ac:spMk id="10" creationId="{2C61293E-6EBE-43EF-A52C-9BEBFD7679D4}"/>
          </ac:spMkLst>
        </pc:spChg>
        <pc:spChg chg="add">
          <ac:chgData name="Paul PETON" userId="48cd1ded-afc7-4ca8-b3ff-309b4eb03cd1" providerId="ADAL" clId="{EB911DE9-8A1F-40EF-8566-34FA7C963B95}" dt="2022-07-13T13:58:08.174" v="1211" actId="26606"/>
          <ac:spMkLst>
            <pc:docMk/>
            <pc:sldMk cId="2830906390" sldId="263"/>
            <ac:spMk id="12" creationId="{21540236-BFD5-4A9D-8840-4703E7F76825}"/>
          </ac:spMkLst>
        </pc:spChg>
        <pc:picChg chg="add mod">
          <ac:chgData name="Paul PETON" userId="48cd1ded-afc7-4ca8-b3ff-309b4eb03cd1" providerId="ADAL" clId="{EB911DE9-8A1F-40EF-8566-34FA7C963B95}" dt="2022-07-13T13:58:08.174" v="1211" actId="26606"/>
          <ac:picMkLst>
            <pc:docMk/>
            <pc:sldMk cId="2830906390" sldId="263"/>
            <ac:picMk id="5" creationId="{A1B07AC1-606F-7310-3A4C-E22C5F9955D8}"/>
          </ac:picMkLst>
        </pc:picChg>
      </pc:sldChg>
      <pc:sldChg chg="addSp delSp modSp new mod ord setBg modAnim modNotesTx">
        <pc:chgData name="Paul PETON" userId="48cd1ded-afc7-4ca8-b3ff-309b4eb03cd1" providerId="ADAL" clId="{EB911DE9-8A1F-40EF-8566-34FA7C963B95}" dt="2022-07-19T10:55:00.004" v="5520" actId="20578"/>
        <pc:sldMkLst>
          <pc:docMk/>
          <pc:sldMk cId="4054105884" sldId="264"/>
        </pc:sldMkLst>
        <pc:spChg chg="mod">
          <ac:chgData name="Paul PETON" userId="48cd1ded-afc7-4ca8-b3ff-309b4eb03cd1" providerId="ADAL" clId="{EB911DE9-8A1F-40EF-8566-34FA7C963B95}" dt="2022-07-13T14:00:07.456" v="1216" actId="26606"/>
          <ac:spMkLst>
            <pc:docMk/>
            <pc:sldMk cId="4054105884" sldId="264"/>
            <ac:spMk id="2" creationId="{D5FA6EE8-54C2-B6BB-BEBA-7FF30821DDCB}"/>
          </ac:spMkLst>
        </pc:spChg>
        <pc:spChg chg="mod ord">
          <ac:chgData name="Paul PETON" userId="48cd1ded-afc7-4ca8-b3ff-309b4eb03cd1" providerId="ADAL" clId="{EB911DE9-8A1F-40EF-8566-34FA7C963B95}" dt="2022-07-19T05:36:34.572" v="3996" actId="113"/>
          <ac:spMkLst>
            <pc:docMk/>
            <pc:sldMk cId="4054105884" sldId="264"/>
            <ac:spMk id="3" creationId="{A7A01AAB-1FA4-7B4A-3599-7BBE1B372CA5}"/>
          </ac:spMkLst>
        </pc:spChg>
        <pc:spChg chg="add del">
          <ac:chgData name="Paul PETON" userId="48cd1ded-afc7-4ca8-b3ff-309b4eb03cd1" providerId="ADAL" clId="{EB911DE9-8A1F-40EF-8566-34FA7C963B95}" dt="2022-07-13T14:00:07.449" v="1215" actId="26606"/>
          <ac:spMkLst>
            <pc:docMk/>
            <pc:sldMk cId="4054105884" sldId="264"/>
            <ac:spMk id="10" creationId="{04812C46-200A-4DEB-A05E-3ED6C68C2387}"/>
          </ac:spMkLst>
        </pc:spChg>
        <pc:spChg chg="add del">
          <ac:chgData name="Paul PETON" userId="48cd1ded-afc7-4ca8-b3ff-309b4eb03cd1" providerId="ADAL" clId="{EB911DE9-8A1F-40EF-8566-34FA7C963B95}" dt="2022-07-13T14:00:07.449" v="1215" actId="26606"/>
          <ac:spMkLst>
            <pc:docMk/>
            <pc:sldMk cId="4054105884" sldId="264"/>
            <ac:spMk id="12" creationId="{D1EA859B-E555-4109-94F3-6700E046E008}"/>
          </ac:spMkLst>
        </pc:spChg>
        <pc:spChg chg="add">
          <ac:chgData name="Paul PETON" userId="48cd1ded-afc7-4ca8-b3ff-309b4eb03cd1" providerId="ADAL" clId="{EB911DE9-8A1F-40EF-8566-34FA7C963B95}" dt="2022-07-13T14:00:07.456" v="1216" actId="26606"/>
          <ac:spMkLst>
            <pc:docMk/>
            <pc:sldMk cId="4054105884" sldId="264"/>
            <ac:spMk id="14" creationId="{2C61293E-6EBE-43EF-A52C-9BEBFD7679D4}"/>
          </ac:spMkLst>
        </pc:spChg>
        <pc:spChg chg="add">
          <ac:chgData name="Paul PETON" userId="48cd1ded-afc7-4ca8-b3ff-309b4eb03cd1" providerId="ADAL" clId="{EB911DE9-8A1F-40EF-8566-34FA7C963B95}" dt="2022-07-13T14:00:07.456" v="1216" actId="26606"/>
          <ac:spMkLst>
            <pc:docMk/>
            <pc:sldMk cId="4054105884" sldId="264"/>
            <ac:spMk id="15" creationId="{21540236-BFD5-4A9D-8840-4703E7F76825}"/>
          </ac:spMkLst>
        </pc:spChg>
        <pc:picChg chg="add mod ord">
          <ac:chgData name="Paul PETON" userId="48cd1ded-afc7-4ca8-b3ff-309b4eb03cd1" providerId="ADAL" clId="{EB911DE9-8A1F-40EF-8566-34FA7C963B95}" dt="2022-07-13T14:00:18.115" v="1218" actId="27614"/>
          <ac:picMkLst>
            <pc:docMk/>
            <pc:sldMk cId="4054105884" sldId="264"/>
            <ac:picMk id="5" creationId="{2E751530-72EE-15B6-3DE0-BB198086C8B7}"/>
          </ac:picMkLst>
        </pc:picChg>
      </pc:sldChg>
      <pc:sldChg chg="addSp modSp new mod setBg addAnim modAnim modNotesTx">
        <pc:chgData name="Paul PETON" userId="48cd1ded-afc7-4ca8-b3ff-309b4eb03cd1" providerId="ADAL" clId="{EB911DE9-8A1F-40EF-8566-34FA7C963B95}" dt="2022-07-19T07:31:00.427" v="4558"/>
        <pc:sldMkLst>
          <pc:docMk/>
          <pc:sldMk cId="2974982674" sldId="265"/>
        </pc:sldMkLst>
        <pc:spChg chg="mod">
          <ac:chgData name="Paul PETON" userId="48cd1ded-afc7-4ca8-b3ff-309b4eb03cd1" providerId="ADAL" clId="{EB911DE9-8A1F-40EF-8566-34FA7C963B95}" dt="2022-07-13T14:02:00.782" v="1220" actId="26606"/>
          <ac:spMkLst>
            <pc:docMk/>
            <pc:sldMk cId="2974982674" sldId="265"/>
            <ac:spMk id="2" creationId="{386524F6-285E-BE71-A741-CF9ADAB70C15}"/>
          </ac:spMkLst>
        </pc:spChg>
        <pc:spChg chg="mod">
          <ac:chgData name="Paul PETON" userId="48cd1ded-afc7-4ca8-b3ff-309b4eb03cd1" providerId="ADAL" clId="{EB911DE9-8A1F-40EF-8566-34FA7C963B95}" dt="2022-07-19T07:30:32.304" v="4554" actId="27636"/>
          <ac:spMkLst>
            <pc:docMk/>
            <pc:sldMk cId="2974982674" sldId="265"/>
            <ac:spMk id="3" creationId="{9805D777-5D6C-9861-0B39-5813A4C74356}"/>
          </ac:spMkLst>
        </pc:spChg>
        <pc:spChg chg="add">
          <ac:chgData name="Paul PETON" userId="48cd1ded-afc7-4ca8-b3ff-309b4eb03cd1" providerId="ADAL" clId="{EB911DE9-8A1F-40EF-8566-34FA7C963B95}" dt="2022-07-13T14:02:00.782" v="1220" actId="26606"/>
          <ac:spMkLst>
            <pc:docMk/>
            <pc:sldMk cId="2974982674" sldId="265"/>
            <ac:spMk id="10" creationId="{F13C74B1-5B17-4795-BED0-7140497B445A}"/>
          </ac:spMkLst>
        </pc:spChg>
        <pc:spChg chg="add">
          <ac:chgData name="Paul PETON" userId="48cd1ded-afc7-4ca8-b3ff-309b4eb03cd1" providerId="ADAL" clId="{EB911DE9-8A1F-40EF-8566-34FA7C963B95}" dt="2022-07-13T14:02:00.782" v="1220" actId="26606"/>
          <ac:spMkLst>
            <pc:docMk/>
            <pc:sldMk cId="2974982674" sldId="265"/>
            <ac:spMk id="12" creationId="{D4974D33-8DC5-464E-8C6D-BE58F0669C17}"/>
          </ac:spMkLst>
        </pc:spChg>
        <pc:picChg chg="add mod">
          <ac:chgData name="Paul PETON" userId="48cd1ded-afc7-4ca8-b3ff-309b4eb03cd1" providerId="ADAL" clId="{EB911DE9-8A1F-40EF-8566-34FA7C963B95}" dt="2022-07-13T14:02:00.782" v="1220" actId="26606"/>
          <ac:picMkLst>
            <pc:docMk/>
            <pc:sldMk cId="2974982674" sldId="265"/>
            <ac:picMk id="5" creationId="{C6028D0E-E0EC-ABEC-696E-9F31B0EE7024}"/>
          </ac:picMkLst>
        </pc:picChg>
      </pc:sldChg>
      <pc:sldChg chg="addSp modSp new mod setBg modAnim modNotesTx">
        <pc:chgData name="Paul PETON" userId="48cd1ded-afc7-4ca8-b3ff-309b4eb03cd1" providerId="ADAL" clId="{EB911DE9-8A1F-40EF-8566-34FA7C963B95}" dt="2022-07-19T05:49:27.542" v="4091"/>
        <pc:sldMkLst>
          <pc:docMk/>
          <pc:sldMk cId="2594947231" sldId="266"/>
        </pc:sldMkLst>
        <pc:spChg chg="mod">
          <ac:chgData name="Paul PETON" userId="48cd1ded-afc7-4ca8-b3ff-309b4eb03cd1" providerId="ADAL" clId="{EB911DE9-8A1F-40EF-8566-34FA7C963B95}" dt="2022-07-13T14:04:03.647" v="1265" actId="26606"/>
          <ac:spMkLst>
            <pc:docMk/>
            <pc:sldMk cId="2594947231" sldId="266"/>
            <ac:spMk id="2" creationId="{6A7B170F-5972-0412-F6F4-F2C1B83DE7CE}"/>
          </ac:spMkLst>
        </pc:spChg>
        <pc:spChg chg="mod">
          <ac:chgData name="Paul PETON" userId="48cd1ded-afc7-4ca8-b3ff-309b4eb03cd1" providerId="ADAL" clId="{EB911DE9-8A1F-40EF-8566-34FA7C963B95}" dt="2022-07-19T05:37:20.940" v="4042" actId="5793"/>
          <ac:spMkLst>
            <pc:docMk/>
            <pc:sldMk cId="2594947231" sldId="266"/>
            <ac:spMk id="3" creationId="{EEF5A2F2-5970-2708-6ABE-122E095145A9}"/>
          </ac:spMkLst>
        </pc:spChg>
        <pc:spChg chg="add">
          <ac:chgData name="Paul PETON" userId="48cd1ded-afc7-4ca8-b3ff-309b4eb03cd1" providerId="ADAL" clId="{EB911DE9-8A1F-40EF-8566-34FA7C963B95}" dt="2022-07-13T14:04:03.647" v="1265" actId="26606"/>
          <ac:spMkLst>
            <pc:docMk/>
            <pc:sldMk cId="2594947231" sldId="266"/>
            <ac:spMk id="10" creationId="{F13C74B1-5B17-4795-BED0-7140497B445A}"/>
          </ac:spMkLst>
        </pc:spChg>
        <pc:spChg chg="add">
          <ac:chgData name="Paul PETON" userId="48cd1ded-afc7-4ca8-b3ff-309b4eb03cd1" providerId="ADAL" clId="{EB911DE9-8A1F-40EF-8566-34FA7C963B95}" dt="2022-07-13T14:04:03.647" v="1265" actId="26606"/>
          <ac:spMkLst>
            <pc:docMk/>
            <pc:sldMk cId="2594947231" sldId="266"/>
            <ac:spMk id="12" creationId="{D4974D33-8DC5-464E-8C6D-BE58F0669C17}"/>
          </ac:spMkLst>
        </pc:spChg>
        <pc:picChg chg="add mod">
          <ac:chgData name="Paul PETON" userId="48cd1ded-afc7-4ca8-b3ff-309b4eb03cd1" providerId="ADAL" clId="{EB911DE9-8A1F-40EF-8566-34FA7C963B95}" dt="2022-07-13T14:04:03.647" v="1265" actId="26606"/>
          <ac:picMkLst>
            <pc:docMk/>
            <pc:sldMk cId="2594947231" sldId="266"/>
            <ac:picMk id="5" creationId="{635597F9-2C74-62B3-70B8-68EFAFBE4731}"/>
          </ac:picMkLst>
        </pc:picChg>
      </pc:sldChg>
      <pc:sldChg chg="addSp delSp modSp new mod setBg modAnim modNotesTx">
        <pc:chgData name="Paul PETON" userId="48cd1ded-afc7-4ca8-b3ff-309b4eb03cd1" providerId="ADAL" clId="{EB911DE9-8A1F-40EF-8566-34FA7C963B95}" dt="2022-08-16T20:22:09.232" v="6259"/>
        <pc:sldMkLst>
          <pc:docMk/>
          <pc:sldMk cId="194844567" sldId="267"/>
        </pc:sldMkLst>
        <pc:spChg chg="mod">
          <ac:chgData name="Paul PETON" userId="48cd1ded-afc7-4ca8-b3ff-309b4eb03cd1" providerId="ADAL" clId="{EB911DE9-8A1F-40EF-8566-34FA7C963B95}" dt="2022-08-16T20:21:37.333" v="6258" actId="26606"/>
          <ac:spMkLst>
            <pc:docMk/>
            <pc:sldMk cId="194844567" sldId="267"/>
            <ac:spMk id="2" creationId="{F23AAE9B-86C0-8262-9E0C-1D0BF2AE3956}"/>
          </ac:spMkLst>
        </pc:spChg>
        <pc:spChg chg="mod">
          <ac:chgData name="Paul PETON" userId="48cd1ded-afc7-4ca8-b3ff-309b4eb03cd1" providerId="ADAL" clId="{EB911DE9-8A1F-40EF-8566-34FA7C963B95}" dt="2022-08-16T20:21:37.333" v="6258" actId="26606"/>
          <ac:spMkLst>
            <pc:docMk/>
            <pc:sldMk cId="194844567" sldId="267"/>
            <ac:spMk id="3" creationId="{5072A37D-1C08-8D3B-05B6-858C7CF07721}"/>
          </ac:spMkLst>
        </pc:spChg>
        <pc:spChg chg="add del">
          <ac:chgData name="Paul PETON" userId="48cd1ded-afc7-4ca8-b3ff-309b4eb03cd1" providerId="ADAL" clId="{EB911DE9-8A1F-40EF-8566-34FA7C963B95}" dt="2022-07-13T14:06:14.443" v="1268" actId="26606"/>
          <ac:spMkLst>
            <pc:docMk/>
            <pc:sldMk cId="194844567" sldId="267"/>
            <ac:spMk id="10" creationId="{743AA782-23D1-4521-8CAD-47662984AA08}"/>
          </ac:spMkLst>
        </pc:spChg>
        <pc:spChg chg="add del">
          <ac:chgData name="Paul PETON" userId="48cd1ded-afc7-4ca8-b3ff-309b4eb03cd1" providerId="ADAL" clId="{EB911DE9-8A1F-40EF-8566-34FA7C963B95}" dt="2022-07-13T14:06:14.443" v="1268" actId="26606"/>
          <ac:spMkLst>
            <pc:docMk/>
            <pc:sldMk cId="194844567" sldId="267"/>
            <ac:spMk id="12" creationId="{650D18FE-0824-4A46-B22C-A86B52E5780A}"/>
          </ac:spMkLst>
        </pc:spChg>
        <pc:spChg chg="add del">
          <ac:chgData name="Paul PETON" userId="48cd1ded-afc7-4ca8-b3ff-309b4eb03cd1" providerId="ADAL" clId="{EB911DE9-8A1F-40EF-8566-34FA7C963B95}" dt="2022-07-13T14:06:28.007" v="1270" actId="26606"/>
          <ac:spMkLst>
            <pc:docMk/>
            <pc:sldMk cId="194844567" sldId="267"/>
            <ac:spMk id="14" creationId="{04812C46-200A-4DEB-A05E-3ED6C68C2387}"/>
          </ac:spMkLst>
        </pc:spChg>
        <pc:spChg chg="add del">
          <ac:chgData name="Paul PETON" userId="48cd1ded-afc7-4ca8-b3ff-309b4eb03cd1" providerId="ADAL" clId="{EB911DE9-8A1F-40EF-8566-34FA7C963B95}" dt="2022-07-13T14:06:28.007" v="1270" actId="26606"/>
          <ac:spMkLst>
            <pc:docMk/>
            <pc:sldMk cId="194844567" sldId="267"/>
            <ac:spMk id="15" creationId="{D1EA859B-E555-4109-94F3-6700E046E008}"/>
          </ac:spMkLst>
        </pc:spChg>
        <pc:spChg chg="add del">
          <ac:chgData name="Paul PETON" userId="48cd1ded-afc7-4ca8-b3ff-309b4eb03cd1" providerId="ADAL" clId="{EB911DE9-8A1F-40EF-8566-34FA7C963B95}" dt="2022-08-16T20:21:37.333" v="6258" actId="26606"/>
          <ac:spMkLst>
            <pc:docMk/>
            <pc:sldMk cId="194844567" sldId="267"/>
            <ac:spMk id="17" creationId="{C0A1ED06-4733-4020-9C60-81D4D801408D}"/>
          </ac:spMkLst>
        </pc:spChg>
        <pc:spChg chg="add del">
          <ac:chgData name="Paul PETON" userId="48cd1ded-afc7-4ca8-b3ff-309b4eb03cd1" providerId="ADAL" clId="{EB911DE9-8A1F-40EF-8566-34FA7C963B95}" dt="2022-08-16T20:21:37.333" v="6258" actId="26606"/>
          <ac:spMkLst>
            <pc:docMk/>
            <pc:sldMk cId="194844567" sldId="267"/>
            <ac:spMk id="18" creationId="{B0CA3509-3AF9-45FE-93ED-57BB5D5E8E07}"/>
          </ac:spMkLst>
        </pc:spChg>
        <pc:spChg chg="add">
          <ac:chgData name="Paul PETON" userId="48cd1ded-afc7-4ca8-b3ff-309b4eb03cd1" providerId="ADAL" clId="{EB911DE9-8A1F-40EF-8566-34FA7C963B95}" dt="2022-08-16T20:21:37.333" v="6258" actId="26606"/>
          <ac:spMkLst>
            <pc:docMk/>
            <pc:sldMk cId="194844567" sldId="267"/>
            <ac:spMk id="23" creationId="{F13C74B1-5B17-4795-BED0-7140497B445A}"/>
          </ac:spMkLst>
        </pc:spChg>
        <pc:spChg chg="add">
          <ac:chgData name="Paul PETON" userId="48cd1ded-afc7-4ca8-b3ff-309b4eb03cd1" providerId="ADAL" clId="{EB911DE9-8A1F-40EF-8566-34FA7C963B95}" dt="2022-08-16T20:21:37.333" v="6258" actId="26606"/>
          <ac:spMkLst>
            <pc:docMk/>
            <pc:sldMk cId="194844567" sldId="267"/>
            <ac:spMk id="25" creationId="{D4974D33-8DC5-464E-8C6D-BE58F0669C17}"/>
          </ac:spMkLst>
        </pc:spChg>
        <pc:picChg chg="add del mod ord">
          <ac:chgData name="Paul PETON" userId="48cd1ded-afc7-4ca8-b3ff-309b4eb03cd1" providerId="ADAL" clId="{EB911DE9-8A1F-40EF-8566-34FA7C963B95}" dt="2022-08-16T20:21:18.040" v="6254" actId="478"/>
          <ac:picMkLst>
            <pc:docMk/>
            <pc:sldMk cId="194844567" sldId="267"/>
            <ac:picMk id="5" creationId="{1D607AD5-F6BF-70E3-844E-48893CD60B83}"/>
          </ac:picMkLst>
        </pc:picChg>
        <pc:picChg chg="add mod">
          <ac:chgData name="Paul PETON" userId="48cd1ded-afc7-4ca8-b3ff-309b4eb03cd1" providerId="ADAL" clId="{EB911DE9-8A1F-40EF-8566-34FA7C963B95}" dt="2022-08-16T20:21:37.333" v="6258" actId="26606"/>
          <ac:picMkLst>
            <pc:docMk/>
            <pc:sldMk cId="194844567" sldId="267"/>
            <ac:picMk id="6" creationId="{04CA51A1-0578-2C8F-DC3A-87D7E54A7493}"/>
          </ac:picMkLst>
        </pc:picChg>
      </pc:sldChg>
      <pc:sldChg chg="addSp modSp new mod setBg setClrOvrMap">
        <pc:chgData name="Paul PETON" userId="48cd1ded-afc7-4ca8-b3ff-309b4eb03cd1" providerId="ADAL" clId="{EB911DE9-8A1F-40EF-8566-34FA7C963B95}" dt="2022-07-19T04:15:53.777" v="3698" actId="20577"/>
        <pc:sldMkLst>
          <pc:docMk/>
          <pc:sldMk cId="1497006422" sldId="268"/>
        </pc:sldMkLst>
        <pc:spChg chg="mod">
          <ac:chgData name="Paul PETON" userId="48cd1ded-afc7-4ca8-b3ff-309b4eb03cd1" providerId="ADAL" clId="{EB911DE9-8A1F-40EF-8566-34FA7C963B95}" dt="2022-07-19T04:15:17.729" v="3621" actId="6549"/>
          <ac:spMkLst>
            <pc:docMk/>
            <pc:sldMk cId="1497006422" sldId="268"/>
            <ac:spMk id="2" creationId="{650F5420-FAFC-17C0-EB02-F3BDBA7746F1}"/>
          </ac:spMkLst>
        </pc:spChg>
        <pc:spChg chg="mod ord">
          <ac:chgData name="Paul PETON" userId="48cd1ded-afc7-4ca8-b3ff-309b4eb03cd1" providerId="ADAL" clId="{EB911DE9-8A1F-40EF-8566-34FA7C963B95}" dt="2022-07-19T04:15:53.777" v="3698" actId="20577"/>
          <ac:spMkLst>
            <pc:docMk/>
            <pc:sldMk cId="1497006422" sldId="268"/>
            <ac:spMk id="3" creationId="{7FDDE2DC-68C0-533F-48D8-6920A2ED7830}"/>
          </ac:spMkLst>
        </pc:spChg>
        <pc:spChg chg="add mod">
          <ac:chgData name="Paul PETON" userId="48cd1ded-afc7-4ca8-b3ff-309b4eb03cd1" providerId="ADAL" clId="{EB911DE9-8A1F-40EF-8566-34FA7C963B95}" dt="2022-07-19T04:15:05.894" v="3613" actId="20577"/>
          <ac:spMkLst>
            <pc:docMk/>
            <pc:sldMk cId="1497006422" sldId="268"/>
            <ac:spMk id="7" creationId="{5DB89AA0-5F68-1913-755B-0D4D7677E527}"/>
          </ac:spMkLst>
        </pc:spChg>
        <pc:spChg chg="add">
          <ac:chgData name="Paul PETON" userId="48cd1ded-afc7-4ca8-b3ff-309b4eb03cd1" providerId="ADAL" clId="{EB911DE9-8A1F-40EF-8566-34FA7C963B95}" dt="2022-07-18T20:45:33.052" v="3188" actId="26606"/>
          <ac:spMkLst>
            <pc:docMk/>
            <pc:sldMk cId="1497006422" sldId="268"/>
            <ac:spMk id="2055" creationId="{4F74D28C-3268-4E35-8EE1-D92CB4A85A7D}"/>
          </ac:spMkLst>
        </pc:spChg>
        <pc:spChg chg="add">
          <ac:chgData name="Paul PETON" userId="48cd1ded-afc7-4ca8-b3ff-309b4eb03cd1" providerId="ADAL" clId="{EB911DE9-8A1F-40EF-8566-34FA7C963B95}" dt="2022-07-18T20:45:33.052" v="3188" actId="26606"/>
          <ac:spMkLst>
            <pc:docMk/>
            <pc:sldMk cId="1497006422" sldId="268"/>
            <ac:spMk id="2057" creationId="{58D44E42-C462-4105-BC86-FE75B4E3C4AF}"/>
          </ac:spMkLst>
        </pc:spChg>
        <pc:picChg chg="add mod">
          <ac:chgData name="Paul PETON" userId="48cd1ded-afc7-4ca8-b3ff-309b4eb03cd1" providerId="ADAL" clId="{EB911DE9-8A1F-40EF-8566-34FA7C963B95}" dt="2022-07-18T20:45:33.052" v="3188" actId="26606"/>
          <ac:picMkLst>
            <pc:docMk/>
            <pc:sldMk cId="1497006422" sldId="268"/>
            <ac:picMk id="2050" creationId="{E0569654-EF0C-F30C-DFC0-6A7701F9E3FF}"/>
          </ac:picMkLst>
        </pc:picChg>
      </pc:sldChg>
      <pc:sldChg chg="addSp modSp new mod setBg modAnim modNotesTx">
        <pc:chgData name="Paul PETON" userId="48cd1ded-afc7-4ca8-b3ff-309b4eb03cd1" providerId="ADAL" clId="{EB911DE9-8A1F-40EF-8566-34FA7C963B95}" dt="2022-07-19T07:31:07.741" v="4559"/>
        <pc:sldMkLst>
          <pc:docMk/>
          <pc:sldMk cId="553701111" sldId="269"/>
        </pc:sldMkLst>
        <pc:spChg chg="mod">
          <ac:chgData name="Paul PETON" userId="48cd1ded-afc7-4ca8-b3ff-309b4eb03cd1" providerId="ADAL" clId="{EB911DE9-8A1F-40EF-8566-34FA7C963B95}" dt="2022-07-19T07:27:55.592" v="4167"/>
          <ac:spMkLst>
            <pc:docMk/>
            <pc:sldMk cId="553701111" sldId="269"/>
            <ac:spMk id="2" creationId="{D8BBEF15-2E47-E1C2-0A3A-13FF81C32F20}"/>
          </ac:spMkLst>
        </pc:spChg>
        <pc:spChg chg="mod ord">
          <ac:chgData name="Paul PETON" userId="48cd1ded-afc7-4ca8-b3ff-309b4eb03cd1" providerId="ADAL" clId="{EB911DE9-8A1F-40EF-8566-34FA7C963B95}" dt="2022-07-19T07:30:36.992" v="4555" actId="20577"/>
          <ac:spMkLst>
            <pc:docMk/>
            <pc:sldMk cId="553701111" sldId="269"/>
            <ac:spMk id="3" creationId="{FC6A42A8-A933-464A-EFA1-61824F6B42DD}"/>
          </ac:spMkLst>
        </pc:spChg>
        <pc:spChg chg="add">
          <ac:chgData name="Paul PETON" userId="48cd1ded-afc7-4ca8-b3ff-309b4eb03cd1" providerId="ADAL" clId="{EB911DE9-8A1F-40EF-8566-34FA7C963B95}" dt="2022-07-18T20:44:04.881" v="3142" actId="26606"/>
          <ac:spMkLst>
            <pc:docMk/>
            <pc:sldMk cId="553701111" sldId="269"/>
            <ac:spMk id="9" creationId="{2C61293E-6EBE-43EF-A52C-9BEBFD7679D4}"/>
          </ac:spMkLst>
        </pc:spChg>
        <pc:spChg chg="add">
          <ac:chgData name="Paul PETON" userId="48cd1ded-afc7-4ca8-b3ff-309b4eb03cd1" providerId="ADAL" clId="{EB911DE9-8A1F-40EF-8566-34FA7C963B95}" dt="2022-07-18T20:44:04.881" v="3142" actId="26606"/>
          <ac:spMkLst>
            <pc:docMk/>
            <pc:sldMk cId="553701111" sldId="269"/>
            <ac:spMk id="11" creationId="{21540236-BFD5-4A9D-8840-4703E7F76825}"/>
          </ac:spMkLst>
        </pc:spChg>
        <pc:picChg chg="add mod">
          <ac:chgData name="Paul PETON" userId="48cd1ded-afc7-4ca8-b3ff-309b4eb03cd1" providerId="ADAL" clId="{EB911DE9-8A1F-40EF-8566-34FA7C963B95}" dt="2022-07-18T20:44:04.881" v="3142" actId="26606"/>
          <ac:picMkLst>
            <pc:docMk/>
            <pc:sldMk cId="553701111" sldId="269"/>
            <ac:picMk id="4" creationId="{D0D94798-284A-3A15-632C-A1FFDDCF6775}"/>
          </ac:picMkLst>
        </pc:picChg>
      </pc:sldChg>
      <pc:sldChg chg="addSp delSp modSp new mod setBg modAnim modNotesTx">
        <pc:chgData name="Paul PETON" userId="48cd1ded-afc7-4ca8-b3ff-309b4eb03cd1" providerId="ADAL" clId="{EB911DE9-8A1F-40EF-8566-34FA7C963B95}" dt="2022-07-19T10:56:52.168" v="5601" actId="20577"/>
        <pc:sldMkLst>
          <pc:docMk/>
          <pc:sldMk cId="328416362" sldId="270"/>
        </pc:sldMkLst>
        <pc:spChg chg="mod">
          <ac:chgData name="Paul PETON" userId="48cd1ded-afc7-4ca8-b3ff-309b4eb03cd1" providerId="ADAL" clId="{EB911DE9-8A1F-40EF-8566-34FA7C963B95}" dt="2022-07-19T10:56:52.168" v="5601" actId="20577"/>
          <ac:spMkLst>
            <pc:docMk/>
            <pc:sldMk cId="328416362" sldId="270"/>
            <ac:spMk id="2" creationId="{B8606F03-BE30-6352-5044-492D04CB7C8D}"/>
          </ac:spMkLst>
        </pc:spChg>
        <pc:spChg chg="mod">
          <ac:chgData name="Paul PETON" userId="48cd1ded-afc7-4ca8-b3ff-309b4eb03cd1" providerId="ADAL" clId="{EB911DE9-8A1F-40EF-8566-34FA7C963B95}" dt="2022-07-19T10:52:05.346" v="5223" actId="20577"/>
          <ac:spMkLst>
            <pc:docMk/>
            <pc:sldMk cId="328416362" sldId="270"/>
            <ac:spMk id="3" creationId="{BCC53E07-24C0-E65D-FC07-2BE37FE9B183}"/>
          </ac:spMkLst>
        </pc:spChg>
        <pc:spChg chg="add del">
          <ac:chgData name="Paul PETON" userId="48cd1ded-afc7-4ca8-b3ff-309b4eb03cd1" providerId="ADAL" clId="{EB911DE9-8A1F-40EF-8566-34FA7C963B95}" dt="2022-07-18T20:43:42.011" v="3137"/>
          <ac:spMkLst>
            <pc:docMk/>
            <pc:sldMk cId="328416362" sldId="270"/>
            <ac:spMk id="4" creationId="{9F502AED-6856-12BA-DC6A-B45FAAA46A65}"/>
          </ac:spMkLst>
        </pc:spChg>
        <pc:spChg chg="add del">
          <ac:chgData name="Paul PETON" userId="48cd1ded-afc7-4ca8-b3ff-309b4eb03cd1" providerId="ADAL" clId="{EB911DE9-8A1F-40EF-8566-34FA7C963B95}" dt="2022-07-18T20:46:21.343" v="3190" actId="26606"/>
          <ac:spMkLst>
            <pc:docMk/>
            <pc:sldMk cId="328416362" sldId="270"/>
            <ac:spMk id="11" creationId="{F13C74B1-5B17-4795-BED0-7140497B445A}"/>
          </ac:spMkLst>
        </pc:spChg>
        <pc:spChg chg="add del">
          <ac:chgData name="Paul PETON" userId="48cd1ded-afc7-4ca8-b3ff-309b4eb03cd1" providerId="ADAL" clId="{EB911DE9-8A1F-40EF-8566-34FA7C963B95}" dt="2022-07-18T20:46:21.343" v="3190" actId="26606"/>
          <ac:spMkLst>
            <pc:docMk/>
            <pc:sldMk cId="328416362" sldId="270"/>
            <ac:spMk id="13" creationId="{D4974D33-8DC5-464E-8C6D-BE58F0669C17}"/>
          </ac:spMkLst>
        </pc:spChg>
        <pc:spChg chg="add">
          <ac:chgData name="Paul PETON" userId="48cd1ded-afc7-4ca8-b3ff-309b4eb03cd1" providerId="ADAL" clId="{EB911DE9-8A1F-40EF-8566-34FA7C963B95}" dt="2022-07-18T20:46:21.343" v="3190" actId="26606"/>
          <ac:spMkLst>
            <pc:docMk/>
            <pc:sldMk cId="328416362" sldId="270"/>
            <ac:spMk id="18" creationId="{F13C74B1-5B17-4795-BED0-7140497B445A}"/>
          </ac:spMkLst>
        </pc:spChg>
        <pc:spChg chg="add">
          <ac:chgData name="Paul PETON" userId="48cd1ded-afc7-4ca8-b3ff-309b4eb03cd1" providerId="ADAL" clId="{EB911DE9-8A1F-40EF-8566-34FA7C963B95}" dt="2022-07-18T20:46:21.343" v="3190" actId="26606"/>
          <ac:spMkLst>
            <pc:docMk/>
            <pc:sldMk cId="328416362" sldId="270"/>
            <ac:spMk id="20" creationId="{D4974D33-8DC5-464E-8C6D-BE58F0669C17}"/>
          </ac:spMkLst>
        </pc:spChg>
        <pc:picChg chg="add del mod">
          <ac:chgData name="Paul PETON" userId="48cd1ded-afc7-4ca8-b3ff-309b4eb03cd1" providerId="ADAL" clId="{EB911DE9-8A1F-40EF-8566-34FA7C963B95}" dt="2022-07-18T20:43:59.707" v="3140" actId="21"/>
          <ac:picMkLst>
            <pc:docMk/>
            <pc:sldMk cId="328416362" sldId="270"/>
            <ac:picMk id="6" creationId="{2BF1BEDD-B13E-77BF-4036-7F305CD4F533}"/>
          </ac:picMkLst>
        </pc:picChg>
        <pc:picChg chg="add mod">
          <ac:chgData name="Paul PETON" userId="48cd1ded-afc7-4ca8-b3ff-309b4eb03cd1" providerId="ADAL" clId="{EB911DE9-8A1F-40EF-8566-34FA7C963B95}" dt="2022-07-18T20:46:21.343" v="3190" actId="26606"/>
          <ac:picMkLst>
            <pc:docMk/>
            <pc:sldMk cId="328416362" sldId="270"/>
            <ac:picMk id="8" creationId="{3BE4F65B-F28C-1DF8-5FD0-851BF2F0A7B5}"/>
          </ac:picMkLst>
        </pc:picChg>
      </pc:sldChg>
      <pc:sldChg chg="addSp modSp new mod setBg modAnim modNotesTx">
        <pc:chgData name="Paul PETON" userId="48cd1ded-afc7-4ca8-b3ff-309b4eb03cd1" providerId="ADAL" clId="{EB911DE9-8A1F-40EF-8566-34FA7C963B95}" dt="2022-07-19T10:49:56.647" v="4983" actId="20577"/>
        <pc:sldMkLst>
          <pc:docMk/>
          <pc:sldMk cId="256512245" sldId="271"/>
        </pc:sldMkLst>
        <pc:spChg chg="mod">
          <ac:chgData name="Paul PETON" userId="48cd1ded-afc7-4ca8-b3ff-309b4eb03cd1" providerId="ADAL" clId="{EB911DE9-8A1F-40EF-8566-34FA7C963B95}" dt="2022-07-19T07:27:16.275" v="4159" actId="26606"/>
          <ac:spMkLst>
            <pc:docMk/>
            <pc:sldMk cId="256512245" sldId="271"/>
            <ac:spMk id="2" creationId="{4ECB8128-42AD-918D-549E-CC957EE78292}"/>
          </ac:spMkLst>
        </pc:spChg>
        <pc:spChg chg="mod">
          <ac:chgData name="Paul PETON" userId="48cd1ded-afc7-4ca8-b3ff-309b4eb03cd1" providerId="ADAL" clId="{EB911DE9-8A1F-40EF-8566-34FA7C963B95}" dt="2022-07-19T10:49:56.647" v="4983" actId="20577"/>
          <ac:spMkLst>
            <pc:docMk/>
            <pc:sldMk cId="256512245" sldId="271"/>
            <ac:spMk id="3" creationId="{5AB1D5EB-46B8-16D4-B8F5-B2BA53985DE3}"/>
          </ac:spMkLst>
        </pc:spChg>
        <pc:spChg chg="add mod">
          <ac:chgData name="Paul PETON" userId="48cd1ded-afc7-4ca8-b3ff-309b4eb03cd1" providerId="ADAL" clId="{EB911DE9-8A1F-40EF-8566-34FA7C963B95}" dt="2022-07-19T07:27:33.780" v="4164" actId="207"/>
          <ac:spMkLst>
            <pc:docMk/>
            <pc:sldMk cId="256512245" sldId="271"/>
            <ac:spMk id="9" creationId="{CFA681C1-EE64-3596-FE3A-EAEDFD4A41C0}"/>
          </ac:spMkLst>
        </pc:spChg>
        <pc:spChg chg="add">
          <ac:chgData name="Paul PETON" userId="48cd1ded-afc7-4ca8-b3ff-309b4eb03cd1" providerId="ADAL" clId="{EB911DE9-8A1F-40EF-8566-34FA7C963B95}" dt="2022-07-19T07:27:16.275" v="4159" actId="26606"/>
          <ac:spMkLst>
            <pc:docMk/>
            <pc:sldMk cId="256512245" sldId="271"/>
            <ac:spMk id="10" creationId="{F13C74B1-5B17-4795-BED0-7140497B445A}"/>
          </ac:spMkLst>
        </pc:spChg>
        <pc:spChg chg="add">
          <ac:chgData name="Paul PETON" userId="48cd1ded-afc7-4ca8-b3ff-309b4eb03cd1" providerId="ADAL" clId="{EB911DE9-8A1F-40EF-8566-34FA7C963B95}" dt="2022-07-19T07:27:16.275" v="4159" actId="26606"/>
          <ac:spMkLst>
            <pc:docMk/>
            <pc:sldMk cId="256512245" sldId="271"/>
            <ac:spMk id="12" creationId="{D4974D33-8DC5-464E-8C6D-BE58F0669C17}"/>
          </ac:spMkLst>
        </pc:spChg>
        <pc:picChg chg="add mod">
          <ac:chgData name="Paul PETON" userId="48cd1ded-afc7-4ca8-b3ff-309b4eb03cd1" providerId="ADAL" clId="{EB911DE9-8A1F-40EF-8566-34FA7C963B95}" dt="2022-07-19T07:27:28.531" v="4161" actId="27614"/>
          <ac:picMkLst>
            <pc:docMk/>
            <pc:sldMk cId="256512245" sldId="271"/>
            <ac:picMk id="5" creationId="{F83CC29B-C6FF-B32E-CF17-B93BD48860D5}"/>
          </ac:picMkLst>
        </pc:picChg>
      </pc:sldChg>
      <pc:sldChg chg="modSp add mod setBg">
        <pc:chgData name="Paul PETON" userId="48cd1ded-afc7-4ca8-b3ff-309b4eb03cd1" providerId="ADAL" clId="{EB911DE9-8A1F-40EF-8566-34FA7C963B95}" dt="2022-09-19T19:47:48.509" v="6262" actId="20577"/>
        <pc:sldMkLst>
          <pc:docMk/>
          <pc:sldMk cId="0" sldId="272"/>
        </pc:sldMkLst>
        <pc:spChg chg="mod">
          <ac:chgData name="Paul PETON" userId="48cd1ded-afc7-4ca8-b3ff-309b4eb03cd1" providerId="ADAL" clId="{EB911DE9-8A1F-40EF-8566-34FA7C963B95}" dt="2022-07-19T20:12:59.045" v="6242" actId="1076"/>
          <ac:spMkLst>
            <pc:docMk/>
            <pc:sldMk cId="0" sldId="272"/>
            <ac:spMk id="5" creationId="{00000000-0000-0000-0000-000000000000}"/>
          </ac:spMkLst>
        </pc:spChg>
        <pc:spChg chg="mod">
          <ac:chgData name="Paul PETON" userId="48cd1ded-afc7-4ca8-b3ff-309b4eb03cd1" providerId="ADAL" clId="{EB911DE9-8A1F-40EF-8566-34FA7C963B95}" dt="2022-07-19T20:11:02.239" v="6202" actId="5793"/>
          <ac:spMkLst>
            <pc:docMk/>
            <pc:sldMk cId="0" sldId="272"/>
            <ac:spMk id="17" creationId="{00000000-0000-0000-0000-000000000000}"/>
          </ac:spMkLst>
        </pc:spChg>
        <pc:spChg chg="mod">
          <ac:chgData name="Paul PETON" userId="48cd1ded-afc7-4ca8-b3ff-309b4eb03cd1" providerId="ADAL" clId="{EB911DE9-8A1F-40EF-8566-34FA7C963B95}" dt="2022-07-19T20:11:05.680" v="6206" actId="5793"/>
          <ac:spMkLst>
            <pc:docMk/>
            <pc:sldMk cId="0" sldId="272"/>
            <ac:spMk id="18" creationId="{00000000-0000-0000-0000-000000000000}"/>
          </ac:spMkLst>
        </pc:spChg>
        <pc:spChg chg="mod">
          <ac:chgData name="Paul PETON" userId="48cd1ded-afc7-4ca8-b3ff-309b4eb03cd1" providerId="ADAL" clId="{EB911DE9-8A1F-40EF-8566-34FA7C963B95}" dt="2022-07-19T20:11:22.930" v="6223" actId="20577"/>
          <ac:spMkLst>
            <pc:docMk/>
            <pc:sldMk cId="0" sldId="272"/>
            <ac:spMk id="20" creationId="{00000000-0000-0000-0000-000000000000}"/>
          </ac:spMkLst>
        </pc:spChg>
        <pc:spChg chg="mod">
          <ac:chgData name="Paul PETON" userId="48cd1ded-afc7-4ca8-b3ff-309b4eb03cd1" providerId="ADAL" clId="{EB911DE9-8A1F-40EF-8566-34FA7C963B95}" dt="2022-07-19T20:11:32.585" v="6239" actId="20577"/>
          <ac:spMkLst>
            <pc:docMk/>
            <pc:sldMk cId="0" sldId="272"/>
            <ac:spMk id="21" creationId="{00000000-0000-0000-0000-000000000000}"/>
          </ac:spMkLst>
        </pc:spChg>
        <pc:spChg chg="mod">
          <ac:chgData name="Paul PETON" userId="48cd1ded-afc7-4ca8-b3ff-309b4eb03cd1" providerId="ADAL" clId="{EB911DE9-8A1F-40EF-8566-34FA7C963B95}" dt="2022-09-19T19:47:48.509" v="6262" actId="20577"/>
          <ac:spMkLst>
            <pc:docMk/>
            <pc:sldMk cId="0" sldId="272"/>
            <ac:spMk id="22" creationId="{00000000-0000-0000-0000-000000000000}"/>
          </ac:spMkLst>
        </pc:spChg>
      </pc:sldChg>
      <pc:sldChg chg="add del setBg">
        <pc:chgData name="Paul PETON" userId="48cd1ded-afc7-4ca8-b3ff-309b4eb03cd1" providerId="ADAL" clId="{EB911DE9-8A1F-40EF-8566-34FA7C963B95}" dt="2022-07-19T20:10:24.346" v="6192" actId="47"/>
        <pc:sldMkLst>
          <pc:docMk/>
          <pc:sldMk cId="0" sldId="27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C7A07-57F6-49A0-9CF6-2626531DDCD4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F46DD-D2D9-4B79-85A3-C79CE27554D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247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factory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crash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4637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choosing between batch or real time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672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blindly</a:t>
            </a:r>
            <a:r>
              <a:rPr lang="fr-FR" dirty="0"/>
              <a:t> </a:t>
            </a:r>
            <a:r>
              <a:rPr lang="fr-FR" dirty="0" err="1"/>
              <a:t>trusting</a:t>
            </a:r>
            <a:r>
              <a:rPr lang="fr-FR" dirty="0"/>
              <a:t> automation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551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the citizen data scientists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716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reassuring</a:t>
            </a:r>
            <a:r>
              <a:rPr lang="fr-FR" dirty="0"/>
              <a:t> illusion of </a:t>
            </a:r>
            <a:r>
              <a:rPr lang="fr-FR" dirty="0" err="1"/>
              <a:t>continuity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123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DALL·E 2022-08-16 19.56.29 - a data factory surrounded by five-legged unicorns, </a:t>
            </a:r>
            <a:r>
              <a:rPr lang="en-US" dirty="0" err="1"/>
              <a:t>pixar</a:t>
            </a:r>
            <a:r>
              <a:rPr lang="en-US" dirty="0"/>
              <a:t> style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464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https://www.meetup.com/fr-FR/data-cloud-paris/events/288568272/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93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speaker of a </a:t>
            </a:r>
            <a:r>
              <a:rPr lang="fr-FR" dirty="0" err="1"/>
              <a:t>conference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717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operations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9533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value is less than cost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187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agenda of a </a:t>
            </a:r>
            <a:r>
              <a:rPr lang="fr-FR" dirty="0" err="1"/>
              <a:t>conference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3352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refactory</a:t>
            </a:r>
            <a:r>
              <a:rPr lang="en-US" dirty="0"/>
              <a:t> code with best practices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2831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production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0710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being able to reproduce an experiment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00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 drift on data or on concept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F46DD-D2D9-4B79-85A3-C79CE27554D9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1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1BBB67-1ABB-544A-ADCE-288F557ECB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A5EF18-FC5C-F52D-2CAE-5CE3F0F65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344B2A-B038-59CE-C455-B15374BEB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6E5F1F0-AB70-4C58-0A15-28504B735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6477CB-6322-9ED1-BBDF-0E8D1C40D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954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45D94A-DAFD-1BEC-EE1A-F7D1C0AC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85A49AA-CCC3-B0A7-2995-BFE030191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913EDA-5811-5317-5572-7E0E40E83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1853FB-CC7F-C586-ACD7-444CAAC88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DD57F7-5A74-0F6D-CECC-378222167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26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5C5C8AC-9524-491E-6F18-2A24D29C9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A1DED1F-7BCE-6896-BC04-9108576725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B0C3279-F98A-C89A-F1E9-3D486BD3E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2EDE10-8185-C47E-2AB6-80FB160B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B8C63C-3616-5C20-D987-0E9B9F29A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6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7F7A4C-9B72-B644-28FE-12A3D22F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89A40F-DFB4-FD4A-9E84-5499FBC6C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A072E4-34AC-38F8-13FB-34357065F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7C7D8E-37B1-F1BA-E8C6-D410C5C6A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82744D-E200-3479-B4B3-64AC9970D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584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0A45E1-3697-736E-CEA2-26E46E39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C05380-0741-6F5F-D177-E3C38688C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B1CF84-2A70-E89E-10DA-EC3C91F5B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8286E56-875E-8B4B-7733-EE5B86DEF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54F4C9-ACC4-B35D-3148-1F0A98F4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854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23CA4F-CEAB-FB6B-058E-53975F28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731B26-32FE-7284-B083-7DE01BEB1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F7AC260-A71E-22FB-8098-0A7E15708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D2CEABB-FB07-82D5-E8DE-AC4F72725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8AE6D56-2118-85D4-331D-ED15AD3F5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2879B82-C910-DA72-6EFF-9AE41F8D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8466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48DFE2-7A40-94F9-DDF4-6CC16BD1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4ACFB8F-9017-458A-8FDD-7E458B085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C42D94A-AF5B-6814-FF56-F4FEB3B4E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1A40349-01C6-54C7-1542-0F5468796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5A88CF-BFD6-E003-054C-C36232862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8059641-8D42-E520-B2E8-69A831DFB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54C4094-2AC7-4A80-264E-FD85FA3FD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286078B-67C5-2FD9-7E79-1B157270E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3936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432126-0598-7428-6F16-053CA6E9F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40B2B2-03B8-EC81-5A5E-2A99BA72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887387A-B510-1005-4C9A-D18C1C5B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6D5D0C0-BD85-8772-6164-8163328A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873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F218003-7F72-161E-D153-E4C04E79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A98AB6-B350-CC2D-455D-860B20F35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040F8D-7F0D-947A-1E90-479B51805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46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1E2EF5-D21E-8675-A68A-A8F1DB3D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394BD5-C8B9-AD50-90A9-78DCA2465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01527A-2EB3-65AF-0851-7B5D72674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5A46B12-7A5F-5812-190D-2F9C061FE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1A973F-C20D-F4AB-9014-9DE6A74CD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392C71-FD92-105D-CAC8-C465C3C3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3884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A371AB-5763-DF62-9626-2D43E769C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28BA31B-4860-24AA-EF8B-0B44D2664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27B6D1-6340-671C-D4F4-9C72C6321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416C2C-7D14-7035-528B-E92E3FF93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465874-60ED-06C0-197A-89D9FF752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0801B17-2210-9A23-4E11-EB4450413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461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14E3FE5-D5E8-0D90-C28C-44DA6749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E0DC76-C492-4915-CCD5-9AF868BEC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E50A03-F324-CCEF-0B28-1BB2176CC4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C5278-2908-45E6-954B-497AAA537B97}" type="datetimeFigureOut">
              <a:rPr lang="fr-FR" smtClean="0"/>
              <a:t>19/09/2022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C4BC1B-0AE1-4AEF-53F5-0E216CC1B8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8DE8E3-1F98-DCC0-8672-E48FE9ABB5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B5F0F-8B1E-4072-841A-FA933D70B8E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46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jpeg"/><Relationship Id="rId2" Type="http://schemas.openxmlformats.org/officeDocument/2006/relationships/hyperlink" Target="https://salondata.f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fr-FR/data-cloud-paris/events/288568272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bigdatahebdo.com/" TargetMode="External"/><Relationship Id="rId4" Type="http://schemas.openxmlformats.org/officeDocument/2006/relationships/hyperlink" Target="https://huggingface.co/spaces/dalle-mini/dalle-min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l-ops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mlops-guide.github.io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-663340" y="-1606550"/>
            <a:ext cx="16707043" cy="940641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67035"/>
          <a:stretch>
            <a:fillRect/>
          </a:stretch>
        </p:blipFill>
        <p:spPr>
          <a:xfrm rot="-7353607">
            <a:off x="6375302" y="3432694"/>
            <a:ext cx="8942167" cy="4093655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8130277" y="1963483"/>
            <a:ext cx="2931047" cy="2931035"/>
            <a:chOff x="0" y="0"/>
            <a:chExt cx="6350000" cy="6349975"/>
          </a:xfrm>
          <a:blipFill>
            <a:blip r:embed="rId7"/>
            <a:stretch>
              <a:fillRect/>
            </a:stretch>
          </a:blip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grpFill/>
            <a:ln>
              <a:solidFill>
                <a:srgbClr val="000000"/>
              </a:solidFill>
            </a:ln>
          </p:spPr>
          <p:txBody>
            <a:bodyPr/>
            <a:lstStyle/>
            <a:p>
              <a:endParaRPr lang="fr-FR" dirty="0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1115" y="128501"/>
            <a:ext cx="3792607" cy="3045050"/>
            <a:chOff x="0" y="0"/>
            <a:chExt cx="7467600" cy="599567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8"/>
              <a:stretch>
                <a:fillRect t="-8910" b="-8910"/>
              </a:stretch>
            </a:blip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548396" y="5965724"/>
            <a:ext cx="1420074" cy="7979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9127220" y="5965724"/>
            <a:ext cx="1257533" cy="797901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907778" y="5969421"/>
            <a:ext cx="1481869" cy="794204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0543887" y="5968612"/>
            <a:ext cx="1514311" cy="795013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85800" y="6053933"/>
            <a:ext cx="4286601" cy="622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43"/>
              </a:lnSpc>
            </a:pPr>
            <a:r>
              <a:rPr lang="en-US" sz="1816">
                <a:solidFill>
                  <a:srgbClr val="FAFAFA"/>
                </a:solidFill>
                <a:latin typeface="Telegraf Bold"/>
              </a:rPr>
              <a:t>Evénement gratuit pour les visiteurs, réservez votre billet !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685800" y="3143819"/>
            <a:ext cx="7004381" cy="1126811"/>
            <a:chOff x="0" y="-72165"/>
            <a:chExt cx="14008762" cy="225362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72165"/>
              <a:ext cx="14008762" cy="974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fr-FR" sz="3200" dirty="0" err="1">
                  <a:solidFill>
                    <a:schemeClr val="bg1"/>
                  </a:solidFill>
                </a:rPr>
                <a:t>MLOoops</a:t>
              </a:r>
              <a:r>
                <a:rPr lang="fr-FR" sz="3200" dirty="0">
                  <a:solidFill>
                    <a:schemeClr val="bg1"/>
                  </a:solidFill>
                </a:rPr>
                <a:t>…</a:t>
              </a:r>
              <a:endParaRPr lang="en-US" sz="3200" dirty="0">
                <a:solidFill>
                  <a:schemeClr val="bg1"/>
                </a:solidFill>
                <a:latin typeface="Telegraf Bold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484856"/>
              <a:ext cx="13060088" cy="696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0"/>
                </a:lnSpc>
              </a:pPr>
              <a:r>
                <a:rPr lang="fr-FR" sz="2050" dirty="0">
                  <a:solidFill>
                    <a:srgbClr val="FAFAFA"/>
                  </a:solidFill>
                  <a:latin typeface="Telegraf"/>
                </a:rPr>
                <a:t>Ou comment faire échouer la mise en production du ML</a:t>
              </a:r>
              <a:endParaRPr lang="en-US" sz="2050" dirty="0">
                <a:solidFill>
                  <a:srgbClr val="FAFAFA"/>
                </a:solidFill>
                <a:latin typeface="Telegraf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437060" y="5101654"/>
            <a:ext cx="2292080" cy="561968"/>
            <a:chOff x="0" y="-47625"/>
            <a:chExt cx="4584160" cy="11239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47625"/>
              <a:ext cx="4584160" cy="581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6"/>
                </a:lnSpc>
                <a:spcBef>
                  <a:spcPct val="0"/>
                </a:spcBef>
              </a:pPr>
              <a:r>
                <a:rPr lang="en-US" sz="1866" dirty="0">
                  <a:solidFill>
                    <a:srgbClr val="FAFAFA"/>
                  </a:solidFill>
                  <a:latin typeface="Roboto Bold"/>
                </a:rPr>
                <a:t>Paul PETON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10980" y="700182"/>
              <a:ext cx="3562200" cy="3761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9"/>
                </a:lnSpc>
                <a:spcBef>
                  <a:spcPct val="0"/>
                </a:spcBef>
              </a:pPr>
              <a:r>
                <a:rPr lang="en-US" sz="1066" dirty="0">
                  <a:solidFill>
                    <a:srgbClr val="FAFAFA"/>
                  </a:solidFill>
                  <a:latin typeface="Roboto"/>
                </a:rPr>
                <a:t>Microsoft MVP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85800" y="5229376"/>
            <a:ext cx="6029196" cy="589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1600" dirty="0" err="1">
                <a:solidFill>
                  <a:srgbClr val="FAFAFA"/>
                </a:solidFill>
                <a:latin typeface="Roboto"/>
              </a:rPr>
              <a:t>Rendez-vous</a:t>
            </a:r>
            <a:r>
              <a:rPr lang="en-US" sz="1600" dirty="0">
                <a:solidFill>
                  <a:srgbClr val="FAFAFA"/>
                </a:solidFill>
                <a:latin typeface="Roboto"/>
              </a:rPr>
              <a:t> à </a:t>
            </a:r>
            <a:r>
              <a:rPr lang="en-US" sz="1600" dirty="0">
                <a:solidFill>
                  <a:srgbClr val="FAFAFA"/>
                </a:solidFill>
                <a:latin typeface="Roboto Bold"/>
              </a:rPr>
              <a:t>10 h </a:t>
            </a:r>
            <a:r>
              <a:rPr lang="en-US" sz="1600" dirty="0">
                <a:solidFill>
                  <a:srgbClr val="FAFAFA"/>
                </a:solidFill>
                <a:latin typeface="Roboto"/>
              </a:rPr>
              <a:t>à la </a:t>
            </a:r>
            <a:r>
              <a:rPr lang="en-US" sz="1600" dirty="0" err="1">
                <a:solidFill>
                  <a:srgbClr val="FAFAFA"/>
                </a:solidFill>
                <a:latin typeface="Roboto"/>
              </a:rPr>
              <a:t>Cité</a:t>
            </a:r>
            <a:r>
              <a:rPr lang="en-US" sz="1600" dirty="0">
                <a:solidFill>
                  <a:srgbClr val="FAFAFA"/>
                </a:solidFill>
                <a:latin typeface="Roboto"/>
              </a:rPr>
              <a:t> des </a:t>
            </a:r>
            <a:r>
              <a:rPr lang="en-US" sz="1600" dirty="0" err="1">
                <a:solidFill>
                  <a:srgbClr val="FAFAFA"/>
                </a:solidFill>
                <a:latin typeface="Roboto"/>
              </a:rPr>
              <a:t>Congrès</a:t>
            </a:r>
            <a:r>
              <a:rPr lang="en-US" sz="1600" dirty="0">
                <a:solidFill>
                  <a:srgbClr val="FAFAFA"/>
                </a:solidFill>
                <a:latin typeface="Roboto"/>
              </a:rPr>
              <a:t> </a:t>
            </a:r>
          </a:p>
          <a:p>
            <a:pPr>
              <a:lnSpc>
                <a:spcPts val="2400"/>
              </a:lnSpc>
              <a:spcBef>
                <a:spcPct val="0"/>
              </a:spcBef>
            </a:pPr>
            <a:r>
              <a:rPr lang="en-US" sz="1600" dirty="0">
                <a:solidFill>
                  <a:srgbClr val="FAFAFA"/>
                </a:solidFill>
                <a:latin typeface="Roboto"/>
              </a:rPr>
              <a:t>Salle Nantes </a:t>
            </a:r>
            <a:r>
              <a:rPr lang="en-US" sz="1600" dirty="0" err="1">
                <a:solidFill>
                  <a:srgbClr val="FAFAFA"/>
                </a:solidFill>
                <a:latin typeface="Roboto"/>
              </a:rPr>
              <a:t>Métropôle</a:t>
            </a:r>
            <a:r>
              <a:rPr lang="en-US" sz="1600" dirty="0">
                <a:solidFill>
                  <a:srgbClr val="FAFAFA"/>
                </a:solidFill>
                <a:latin typeface="Roboto"/>
              </a:rPr>
              <a:t> et sur la </a:t>
            </a:r>
            <a:r>
              <a:rPr lang="en-US" sz="1600" dirty="0" err="1">
                <a:solidFill>
                  <a:srgbClr val="FAFAFA"/>
                </a:solidFill>
                <a:latin typeface="Roboto"/>
              </a:rPr>
              <a:t>plateforme</a:t>
            </a:r>
            <a:r>
              <a:rPr lang="en-US" sz="1600" dirty="0">
                <a:solidFill>
                  <a:srgbClr val="FAFAFA"/>
                </a:solidFill>
                <a:latin typeface="Roboto"/>
              </a:rPr>
              <a:t> </a:t>
            </a:r>
            <a:r>
              <a:rPr lang="en-US" sz="1600" dirty="0" err="1">
                <a:solidFill>
                  <a:srgbClr val="FAFAFA"/>
                </a:solidFill>
                <a:latin typeface="Roboto"/>
              </a:rPr>
              <a:t>Imagina</a:t>
            </a:r>
            <a:endParaRPr lang="en-US" sz="1600" dirty="0">
              <a:solidFill>
                <a:srgbClr val="FAFAFA"/>
              </a:solidFill>
              <a:latin typeface="Robot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421012" y="1590188"/>
            <a:ext cx="6394469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053" dirty="0">
                <a:solidFill>
                  <a:srgbClr val="FAFAFA"/>
                </a:solidFill>
                <a:latin typeface="Telegraf Medium"/>
              </a:rPr>
              <a:t>Je suis </a:t>
            </a:r>
            <a:r>
              <a:rPr lang="en-US" sz="2053" dirty="0" err="1">
                <a:solidFill>
                  <a:srgbClr val="FAFAFA"/>
                </a:solidFill>
                <a:latin typeface="Telegraf Medium"/>
              </a:rPr>
              <a:t>conférencier</a:t>
            </a:r>
            <a:r>
              <a:rPr lang="en-US" sz="2053" dirty="0">
                <a:solidFill>
                  <a:srgbClr val="FAFAFA"/>
                </a:solidFill>
                <a:latin typeface="Telegraf Medium"/>
              </a:rPr>
              <a:t> au Salon de la Data à Nantes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477" y="275737"/>
            <a:ext cx="12116523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AFAFA"/>
                </a:solidFill>
                <a:latin typeface="Telegraf Bold"/>
              </a:rPr>
              <a:t>Save the date !</a:t>
            </a:r>
          </a:p>
          <a:p>
            <a:pPr algn="ctr">
              <a:lnSpc>
                <a:spcPts val="3840"/>
              </a:lnSpc>
            </a:pPr>
            <a:r>
              <a:rPr lang="en-US" sz="3200">
                <a:solidFill>
                  <a:srgbClr val="FAFAFA"/>
                </a:solidFill>
                <a:latin typeface="Telegraf Bold"/>
              </a:rPr>
              <a:t>                        Mardi 20 Septembre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7F24D5E-C407-B4F0-D6E4-3443283D8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fr-FR" sz="3800"/>
              <a:t>Ne pas assurer la reproductibilité</a:t>
            </a:r>
            <a:br>
              <a:rPr lang="fr-FR" sz="3800"/>
            </a:br>
            <a:endParaRPr lang="fr-FR" sz="38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1B07AC1-606F-7310-3A4C-E22C5F995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600" b="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264AFF-5FA3-BA84-9A70-F515A4F27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fr-FR" sz="2200" dirty="0"/>
              <a:t>Les </a:t>
            </a:r>
            <a:r>
              <a:rPr lang="fr-FR" sz="2200" b="1" dirty="0"/>
              <a:t>données qui ont servi à l’entrainement </a:t>
            </a:r>
            <a:r>
              <a:rPr lang="fr-FR" sz="2200" dirty="0"/>
              <a:t>ne sont plus disponibles</a:t>
            </a:r>
          </a:p>
          <a:p>
            <a:pPr lvl="1"/>
            <a:r>
              <a:rPr lang="fr-FR" sz="1800" i="1" dirty="0"/>
              <a:t>elles ont évolué depuis !</a:t>
            </a:r>
          </a:p>
          <a:p>
            <a:r>
              <a:rPr lang="fr-FR" sz="2200" dirty="0"/>
              <a:t>Le </a:t>
            </a:r>
            <a:r>
              <a:rPr lang="fr-FR" sz="2200" b="1" dirty="0"/>
              <a:t>code qui a servi à l’entrainement </a:t>
            </a:r>
            <a:r>
              <a:rPr lang="fr-FR" sz="2200" dirty="0"/>
              <a:t>n’a pas été versionné</a:t>
            </a:r>
          </a:p>
          <a:p>
            <a:pPr lvl="1"/>
            <a:r>
              <a:rPr lang="fr-FR" sz="1800" dirty="0"/>
              <a:t>Et les librairies n’ont pas été fixées==1.2.3</a:t>
            </a:r>
          </a:p>
          <a:p>
            <a:r>
              <a:rPr lang="fr-FR" sz="2200" dirty="0"/>
              <a:t>L’</a:t>
            </a:r>
            <a:r>
              <a:rPr lang="fr-FR" sz="2200" b="1" dirty="0"/>
              <a:t>artefact de modèle</a:t>
            </a:r>
            <a:r>
              <a:rPr lang="fr-FR" sz="2200" dirty="0"/>
              <a:t> est venu écraser la version préalablement entrainée.</a:t>
            </a:r>
          </a:p>
          <a:p>
            <a:pPr lvl="1"/>
            <a:r>
              <a:rPr lang="fr-FR" sz="1800" i="1" dirty="0"/>
              <a:t>Mince, c’est celle qui est déployée en prod…</a:t>
            </a:r>
          </a:p>
          <a:p>
            <a:endParaRPr lang="fr-FR" sz="2200" dirty="0"/>
          </a:p>
          <a:p>
            <a:endParaRPr lang="fr-FR" sz="2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34F0D64-4FFF-6FF1-BF77-3676374D0C24}"/>
              </a:ext>
            </a:extLst>
          </p:cNvPr>
          <p:cNvSpPr txBox="1"/>
          <p:nvPr/>
        </p:nvSpPr>
        <p:spPr>
          <a:xfrm>
            <a:off x="86968" y="648866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being able to reproduce an experiment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090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6524F6-285E-BE71-A741-CF9ADAB70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3800"/>
              <a:t>Ne pas s'adapter aux scénarios de </a:t>
            </a:r>
            <a:r>
              <a:rPr lang="fr-FR" sz="3800" i="1"/>
              <a:t>serving</a:t>
            </a:r>
            <a:br>
              <a:rPr lang="fr-FR" sz="3800"/>
            </a:br>
            <a:endParaRPr lang="fr-FR" sz="38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05D777-5D6C-9861-0B39-5813A4C74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548146" cy="332066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200" i="1" dirty="0" err="1"/>
              <a:t>Serving</a:t>
            </a:r>
            <a:r>
              <a:rPr lang="fr-FR" sz="2200" dirty="0"/>
              <a:t> : mise à disposition  (« au service ») à l’utilisateur final sous forme de rapports, inférence, etc.</a:t>
            </a:r>
          </a:p>
          <a:p>
            <a:pPr marL="0" indent="0">
              <a:buNone/>
            </a:pPr>
            <a:endParaRPr lang="fr-FR" sz="2200" dirty="0"/>
          </a:p>
          <a:p>
            <a:r>
              <a:rPr lang="fr-FR" sz="2200" dirty="0"/>
              <a:t>Ne pas </a:t>
            </a:r>
            <a:r>
              <a:rPr lang="fr-FR" sz="2200" b="1" dirty="0"/>
              <a:t>s’adapter aux scénarios de batch</a:t>
            </a:r>
            <a:endParaRPr lang="fr-FR" sz="2200" dirty="0"/>
          </a:p>
          <a:p>
            <a:pPr lvl="1"/>
            <a:r>
              <a:rPr lang="fr-FR" sz="1800" dirty="0"/>
              <a:t>n’offrir qu’un </a:t>
            </a:r>
            <a:r>
              <a:rPr lang="fr-FR" sz="1800" i="1" dirty="0" err="1"/>
              <a:t>endpoint</a:t>
            </a:r>
            <a:r>
              <a:rPr lang="fr-FR" sz="1800" dirty="0"/>
              <a:t> https, peu adapté à de nombreuses interrogations</a:t>
            </a:r>
          </a:p>
          <a:p>
            <a:pPr lvl="1"/>
            <a:r>
              <a:rPr lang="fr-FR" sz="1800" dirty="0"/>
              <a:t>stocker de nombreuses images Docker </a:t>
            </a:r>
          </a:p>
          <a:p>
            <a:r>
              <a:rPr lang="fr-FR" sz="2200" dirty="0"/>
              <a:t>Déplacer les données plutôt que venir </a:t>
            </a:r>
            <a:r>
              <a:rPr lang="fr-FR" sz="2200" b="1" dirty="0"/>
              <a:t>faire la prévision au plus proche des données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AAF914D-A0C2-16EF-6591-DD3B0DCA0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1"/>
          <a:stretch/>
        </p:blipFill>
        <p:spPr>
          <a:xfrm>
            <a:off x="5310177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C5CD341-9864-C2E5-C8C6-AA6C9850CB3A}"/>
              </a:ext>
            </a:extLst>
          </p:cNvPr>
          <p:cNvSpPr txBox="1"/>
          <p:nvPr/>
        </p:nvSpPr>
        <p:spPr>
          <a:xfrm>
            <a:off x="8465654" y="6488668"/>
            <a:ext cx="3723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choosing between batch or real time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49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A7B170F-5972-0412-F6F4-F2C1B83DE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4200"/>
              <a:t>Ne pas surveiller la dérive du modèle</a:t>
            </a:r>
            <a:br>
              <a:rPr lang="fr-FR" sz="4200"/>
            </a:br>
            <a:endParaRPr lang="fr-FR" sz="42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F5A2F2-5970-2708-6ABE-122E095145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FR" sz="2200" dirty="0"/>
              <a:t>La </a:t>
            </a:r>
            <a:r>
              <a:rPr lang="fr-FR" sz="2200" b="1" dirty="0"/>
              <a:t>distribution des données </a:t>
            </a:r>
            <a:r>
              <a:rPr lang="fr-FR" sz="2200" dirty="0"/>
              <a:t>(</a:t>
            </a:r>
            <a:r>
              <a:rPr lang="fr-FR" sz="2200" i="1" dirty="0"/>
              <a:t>data</a:t>
            </a:r>
            <a:r>
              <a:rPr lang="fr-FR" sz="2200" dirty="0"/>
              <a:t>) en entrée a changé</a:t>
            </a:r>
          </a:p>
          <a:p>
            <a:r>
              <a:rPr lang="fr-FR" sz="2200" dirty="0"/>
              <a:t>Le </a:t>
            </a:r>
            <a:r>
              <a:rPr lang="fr-FR" sz="2200" b="1" dirty="0"/>
              <a:t>lien (</a:t>
            </a:r>
            <a:r>
              <a:rPr lang="fr-FR" sz="2200" b="1" i="1" dirty="0"/>
              <a:t>concept</a:t>
            </a:r>
            <a:r>
              <a:rPr lang="fr-FR" sz="2200" b="1" dirty="0"/>
              <a:t>) entre la cible et les données </a:t>
            </a:r>
            <a:r>
              <a:rPr lang="fr-FR" sz="2200" dirty="0"/>
              <a:t>a changé</a:t>
            </a:r>
          </a:p>
          <a:p>
            <a:r>
              <a:rPr lang="fr-FR" sz="2200" dirty="0"/>
              <a:t>La </a:t>
            </a:r>
            <a:r>
              <a:rPr lang="fr-FR" sz="2200" b="1" dirty="0"/>
              <a:t>préparation des données</a:t>
            </a:r>
            <a:r>
              <a:rPr lang="fr-FR" sz="2200" dirty="0"/>
              <a:t> a changé</a:t>
            </a:r>
          </a:p>
          <a:p>
            <a:endParaRPr lang="fr-FR" sz="2200" dirty="0"/>
          </a:p>
          <a:p>
            <a:pPr marL="0" indent="0">
              <a:buNone/>
            </a:pPr>
            <a:r>
              <a:rPr lang="fr-FR" sz="2200" dirty="0"/>
              <a:t>Et rien de cela n’a été détecté…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10078B9-58DA-E2A2-EEB0-5E259722B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01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2AFAB17-EA58-E5A7-D5A4-FAE76769DB05}"/>
              </a:ext>
            </a:extLst>
          </p:cNvPr>
          <p:cNvSpPr txBox="1"/>
          <p:nvPr/>
        </p:nvSpPr>
        <p:spPr>
          <a:xfrm>
            <a:off x="8314394" y="648865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detect drift on data or on concept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494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8BBEF15-2E47-E1C2-0A3A-13FF81C32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fr-FR" sz="3800" dirty="0"/>
              <a:t>Faire (aveuglément) confiance à l’</a:t>
            </a:r>
            <a:r>
              <a:rPr lang="fr-FR" sz="3800" dirty="0" err="1"/>
              <a:t>automated</a:t>
            </a:r>
            <a:r>
              <a:rPr lang="fr-FR" sz="3800" dirty="0"/>
              <a:t> ML</a:t>
            </a:r>
            <a:br>
              <a:rPr lang="fr-FR" sz="3800" dirty="0"/>
            </a:br>
            <a:endParaRPr lang="fr-FR" sz="3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0D94798-284A-3A15-632C-A1FFDDCF6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65" r="15911" b="-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C6A42A8-A933-464A-EFA1-61824F6B4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200" dirty="0" err="1"/>
              <a:t>Automated</a:t>
            </a:r>
            <a:r>
              <a:rPr lang="fr-FR" sz="2200" dirty="0"/>
              <a:t> ML : « force brute » de l’apprentissage réalisant un grand nombre d’entrainements à partir de différents algorithmes pour ne conserver que le meilleur (sur la base d’une métrique d’évaluation)</a:t>
            </a:r>
          </a:p>
          <a:p>
            <a:endParaRPr lang="fr-FR" sz="2200" dirty="0"/>
          </a:p>
          <a:p>
            <a:r>
              <a:rPr lang="fr-FR" sz="2200" dirty="0"/>
              <a:t>Ne pas </a:t>
            </a:r>
            <a:r>
              <a:rPr lang="fr-FR" sz="2200" b="1" dirty="0"/>
              <a:t>préparer</a:t>
            </a:r>
            <a:r>
              <a:rPr lang="fr-FR" sz="2200" dirty="0"/>
              <a:t> les données en amont</a:t>
            </a:r>
          </a:p>
          <a:p>
            <a:r>
              <a:rPr lang="fr-FR" sz="2200" dirty="0"/>
              <a:t>Ne pas (savoir) </a:t>
            </a:r>
            <a:r>
              <a:rPr lang="fr-FR" sz="2200" b="1" dirty="0"/>
              <a:t>interpréter</a:t>
            </a:r>
            <a:r>
              <a:rPr lang="fr-FR" sz="2200" dirty="0"/>
              <a:t> les métriques d’évaluation</a:t>
            </a:r>
          </a:p>
          <a:p>
            <a:r>
              <a:rPr lang="fr-FR" sz="2200" dirty="0"/>
              <a:t>Abuser des modèles </a:t>
            </a:r>
            <a:r>
              <a:rPr lang="fr-FR" sz="2200" b="1" dirty="0"/>
              <a:t>Ensemble</a:t>
            </a:r>
          </a:p>
          <a:p>
            <a:endParaRPr lang="fr-FR" sz="2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BB79CA0-E523-C4EB-2F3D-337362F20923}"/>
              </a:ext>
            </a:extLst>
          </p:cNvPr>
          <p:cNvSpPr txBox="1"/>
          <p:nvPr/>
        </p:nvSpPr>
        <p:spPr>
          <a:xfrm>
            <a:off x="882098" y="648865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blindly</a:t>
            </a:r>
            <a:r>
              <a:rPr lang="fr-FR" dirty="0"/>
              <a:t> </a:t>
            </a:r>
            <a:r>
              <a:rPr lang="fr-FR" dirty="0" err="1"/>
              <a:t>trusting</a:t>
            </a:r>
            <a:r>
              <a:rPr lang="fr-FR" dirty="0"/>
              <a:t> automation</a:t>
            </a:r>
          </a:p>
        </p:txBody>
      </p:sp>
    </p:spTree>
    <p:extLst>
      <p:ext uri="{BB962C8B-B14F-4D97-AF65-F5344CB8AC3E}">
        <p14:creationId xmlns:p14="http://schemas.microsoft.com/office/powerpoint/2010/main" val="55370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CB8128-42AD-918D-549E-CC957EE78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4200"/>
              <a:t>Qui sont les Citizen Data Scientists ?</a:t>
            </a:r>
            <a:br>
              <a:rPr lang="fr-FR" sz="4200"/>
            </a:br>
            <a:endParaRPr lang="fr-FR" sz="4200" b="1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B1D5EB-46B8-16D4-B8F5-B2BA53985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200" dirty="0"/>
              <a:t>Des personnes qui</a:t>
            </a:r>
            <a:endParaRPr lang="fr-FR" sz="2200" b="1" dirty="0"/>
          </a:p>
          <a:p>
            <a:r>
              <a:rPr lang="fr-FR" sz="2200" b="1" dirty="0"/>
              <a:t>ne font pas de code</a:t>
            </a:r>
          </a:p>
          <a:p>
            <a:pPr lvl="1"/>
            <a:r>
              <a:rPr lang="fr-FR" sz="1800" dirty="0"/>
              <a:t>utilisent des plateformes de ML</a:t>
            </a:r>
          </a:p>
          <a:p>
            <a:r>
              <a:rPr lang="fr-FR" sz="2200" dirty="0"/>
              <a:t>ont des </a:t>
            </a:r>
            <a:r>
              <a:rPr lang="fr-FR" sz="2200" b="1" dirty="0"/>
              <a:t>bases théoriques de Data Science</a:t>
            </a:r>
          </a:p>
          <a:p>
            <a:pPr lvl="1"/>
            <a:r>
              <a:rPr lang="fr-FR" sz="1400" dirty="0"/>
              <a:t>Spécificités des algorithmes</a:t>
            </a:r>
          </a:p>
          <a:p>
            <a:pPr lvl="1"/>
            <a:r>
              <a:rPr lang="fr-FR" sz="1400" dirty="0"/>
              <a:t>Stratégies d’imputation</a:t>
            </a:r>
          </a:p>
          <a:p>
            <a:pPr lvl="1"/>
            <a:r>
              <a:rPr lang="fr-FR" sz="1400" dirty="0"/>
              <a:t>Métriques d’évaluation</a:t>
            </a:r>
          </a:p>
          <a:p>
            <a:pPr lvl="1"/>
            <a:r>
              <a:rPr lang="fr-FR" sz="1400" dirty="0"/>
              <a:t>Etc.</a:t>
            </a:r>
          </a:p>
          <a:p>
            <a:r>
              <a:rPr lang="fr-FR" sz="2200" dirty="0"/>
              <a:t>explorent des sujets </a:t>
            </a:r>
            <a:r>
              <a:rPr lang="fr-FR" sz="2200" b="1" dirty="0"/>
              <a:t>avant industrialisation</a:t>
            </a:r>
          </a:p>
          <a:p>
            <a:pPr marL="0" indent="0">
              <a:buNone/>
            </a:pPr>
            <a:endParaRPr lang="fr-FR" sz="2200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83CC29B-C6FF-B32E-CF17-B93BD4886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56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FA681C1-EE64-3596-FE3A-EAEDFD4A41C0}"/>
              </a:ext>
            </a:extLst>
          </p:cNvPr>
          <p:cNvSpPr txBox="1"/>
          <p:nvPr/>
        </p:nvSpPr>
        <p:spPr>
          <a:xfrm>
            <a:off x="7131011" y="64169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are the citizen data scientists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1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8606F03-BE30-6352-5044-492D04CB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3400" dirty="0"/>
              <a:t>Se rassurer (illusoirement) avec le </a:t>
            </a:r>
            <a:r>
              <a:rPr lang="fr-FR" sz="3400" dirty="0" err="1"/>
              <a:t>Continuous</a:t>
            </a:r>
            <a:r>
              <a:rPr lang="fr-FR" sz="3400" dirty="0"/>
              <a:t> Training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C53E07-24C0-E65D-FC07-2BE37FE9B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368602" cy="3320668"/>
          </a:xfrm>
        </p:spPr>
        <p:txBody>
          <a:bodyPr>
            <a:normAutofit lnSpcReduction="10000"/>
          </a:bodyPr>
          <a:lstStyle/>
          <a:p>
            <a:r>
              <a:rPr lang="fr-FR" sz="2200" dirty="0"/>
              <a:t>« on ne peut que progresser »</a:t>
            </a:r>
          </a:p>
          <a:p>
            <a:pPr lvl="1"/>
            <a:r>
              <a:rPr lang="fr-FR" sz="1800" i="1" dirty="0"/>
              <a:t>Sur une métrique, oui</a:t>
            </a:r>
          </a:p>
          <a:p>
            <a:pPr lvl="1"/>
            <a:r>
              <a:rPr lang="fr-FR" sz="1800" i="1" dirty="0"/>
              <a:t>Mais sur le temps de traitement ?</a:t>
            </a:r>
          </a:p>
          <a:p>
            <a:pPr lvl="1"/>
            <a:r>
              <a:rPr lang="fr-FR" sz="1800" i="1" dirty="0"/>
              <a:t>Sur la complexité ?</a:t>
            </a:r>
          </a:p>
          <a:p>
            <a:r>
              <a:rPr lang="fr-FR" sz="2200" dirty="0"/>
              <a:t>« l’interprétabilité est secondaire »</a:t>
            </a:r>
          </a:p>
          <a:p>
            <a:pPr lvl="1"/>
            <a:r>
              <a:rPr lang="fr-FR" sz="1800" i="1" dirty="0"/>
              <a:t>Posez donc la question au métier !</a:t>
            </a:r>
          </a:p>
          <a:p>
            <a:r>
              <a:rPr lang="fr-FR" sz="2200" dirty="0"/>
              <a:t>« cela dispense de monitorer »</a:t>
            </a:r>
          </a:p>
          <a:p>
            <a:pPr lvl="1"/>
            <a:r>
              <a:rPr lang="fr-FR" sz="1800" i="1" dirty="0"/>
              <a:t>Bien au contraire !</a:t>
            </a:r>
          </a:p>
          <a:p>
            <a:pPr lvl="1"/>
            <a:r>
              <a:rPr lang="fr-FR" sz="1800" i="1" dirty="0"/>
              <a:t>La drift </a:t>
            </a:r>
            <a:r>
              <a:rPr lang="fr-FR" sz="1800" i="1" dirty="0" err="1"/>
              <a:t>detection</a:t>
            </a:r>
            <a:r>
              <a:rPr lang="fr-FR" sz="1800" i="1" dirty="0"/>
              <a:t> est indispensable</a:t>
            </a:r>
          </a:p>
          <a:p>
            <a:pPr marL="457200" lvl="1" indent="0">
              <a:buNone/>
            </a:pPr>
            <a:r>
              <a:rPr lang="fr-FR" sz="1800" i="1" dirty="0"/>
              <a:t>… et peut éviter le CT</a:t>
            </a:r>
          </a:p>
          <a:p>
            <a:endParaRPr lang="fr-FR" sz="22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E4F65B-F28C-1DF8-5FD0-851BF2F0A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" r="89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47EB87B-B00F-5D29-FF89-804CC07D3F0A}"/>
              </a:ext>
            </a:extLst>
          </p:cNvPr>
          <p:cNvSpPr txBox="1"/>
          <p:nvPr/>
        </p:nvSpPr>
        <p:spPr>
          <a:xfrm>
            <a:off x="7879246" y="658388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reassuring</a:t>
            </a:r>
            <a:r>
              <a:rPr lang="fr-FR" dirty="0"/>
              <a:t> illusion of </a:t>
            </a:r>
            <a:r>
              <a:rPr lang="fr-FR" dirty="0" err="1"/>
              <a:t>continuity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41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23AAE9B-86C0-8262-9E0C-1D0BF2AE3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4600"/>
              <a:t>Résumé des </a:t>
            </a:r>
            <a:r>
              <a:rPr lang="fr-FR" sz="4600" b="1"/>
              <a:t>bonnes</a:t>
            </a:r>
            <a:r>
              <a:rPr lang="fr-FR" sz="4600"/>
              <a:t> pratiques</a:t>
            </a:r>
          </a:p>
        </p:txBody>
      </p:sp>
      <p:sp>
        <p:nvSpPr>
          <p:cNvPr id="2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72A37D-1C08-8D3B-05B6-858C7CF0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FR" sz="1700" dirty="0"/>
              <a:t>Seul un </a:t>
            </a:r>
            <a:r>
              <a:rPr lang="fr-FR" sz="1700" b="1" dirty="0"/>
              <a:t>code</a:t>
            </a:r>
            <a:r>
              <a:rPr lang="fr-FR" sz="1700" dirty="0"/>
              <a:t> robuste, testé et versionné peut aller en production.</a:t>
            </a:r>
          </a:p>
          <a:p>
            <a:r>
              <a:rPr lang="fr-FR" sz="1700" dirty="0"/>
              <a:t>La gestion (environnement, accès, versioning) des </a:t>
            </a:r>
            <a:r>
              <a:rPr lang="fr-FR" sz="1700" b="1" dirty="0"/>
              <a:t>données d’entrainement </a:t>
            </a:r>
            <a:r>
              <a:rPr lang="fr-FR" sz="1700" dirty="0"/>
              <a:t>est fondamentale.</a:t>
            </a:r>
          </a:p>
          <a:p>
            <a:r>
              <a:rPr lang="fr-FR" sz="1700" dirty="0"/>
              <a:t>Le triptyque </a:t>
            </a:r>
            <a:r>
              <a:rPr lang="fr-FR" sz="1700" b="1" dirty="0"/>
              <a:t>{code, data, model} </a:t>
            </a:r>
            <a:r>
              <a:rPr lang="fr-FR" sz="1700" dirty="0"/>
              <a:t>permet d’assurer la reproduction d’une prévision.</a:t>
            </a:r>
          </a:p>
          <a:p>
            <a:r>
              <a:rPr lang="fr-FR" sz="1700" dirty="0"/>
              <a:t>Le </a:t>
            </a:r>
            <a:r>
              <a:rPr lang="fr-FR" sz="1700" i="1" dirty="0" err="1"/>
              <a:t>serving</a:t>
            </a:r>
            <a:r>
              <a:rPr lang="fr-FR" sz="1700" dirty="0"/>
              <a:t> se fait de plusieurs manières : </a:t>
            </a:r>
            <a:r>
              <a:rPr lang="fr-FR" sz="1700" b="1" i="1" dirty="0"/>
              <a:t>batch</a:t>
            </a:r>
            <a:r>
              <a:rPr lang="fr-FR" sz="1700" dirty="0"/>
              <a:t> (fichiers ou tables) ou </a:t>
            </a:r>
            <a:r>
              <a:rPr lang="fr-FR" sz="1700" b="1" i="1" dirty="0"/>
              <a:t>real time</a:t>
            </a:r>
            <a:r>
              <a:rPr lang="fr-FR" sz="1700" dirty="0"/>
              <a:t>.</a:t>
            </a:r>
          </a:p>
          <a:p>
            <a:r>
              <a:rPr lang="fr-FR" sz="1700" dirty="0"/>
              <a:t>La </a:t>
            </a:r>
            <a:r>
              <a:rPr lang="fr-FR" sz="1700" b="1" dirty="0"/>
              <a:t>détection des dérives </a:t>
            </a:r>
            <a:r>
              <a:rPr lang="fr-FR" sz="1700" dirty="0"/>
              <a:t>est un élément incontournable d’une stack </a:t>
            </a:r>
            <a:r>
              <a:rPr lang="fr-FR" sz="1700" dirty="0" err="1"/>
              <a:t>MLOps</a:t>
            </a:r>
            <a:r>
              <a:rPr lang="fr-FR" sz="1700" dirty="0"/>
              <a:t>.</a:t>
            </a:r>
          </a:p>
          <a:p>
            <a:endParaRPr lang="fr-FR" sz="1700" dirty="0"/>
          </a:p>
          <a:p>
            <a:endParaRPr lang="fr-FR" sz="1700" dirty="0"/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CA51A1-0578-2C8F-DC3A-87D7E54A74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535766D-15B2-38F9-3394-832AB1646A93}"/>
              </a:ext>
            </a:extLst>
          </p:cNvPr>
          <p:cNvSpPr txBox="1"/>
          <p:nvPr/>
        </p:nvSpPr>
        <p:spPr>
          <a:xfrm>
            <a:off x="5702261" y="648866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data factory surrounded by five-legged unicorns, </a:t>
            </a:r>
            <a:r>
              <a:rPr lang="en-US" dirty="0" err="1"/>
              <a:t>pixar</a:t>
            </a:r>
            <a:r>
              <a:rPr lang="en-US" dirty="0"/>
              <a:t>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84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8 - Les dernières tendances Data sur Azure">
            <a:hlinkClick r:id="rId3"/>
            <a:extLst>
              <a:ext uri="{FF2B5EF4-FFF2-40B4-BE49-F238E27FC236}">
                <a16:creationId xmlns:a16="http://schemas.microsoft.com/office/drawing/2014/main" id="{6EB6D96B-4334-59F1-1A7E-EB32CB3B2C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4333"/>
          <a:stretch/>
        </p:blipFill>
        <p:spPr bwMode="auto">
          <a:xfrm>
            <a:off x="321733" y="321733"/>
            <a:ext cx="11548534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E6E21DD-9BBC-48A3-98E1-2F24292D6A08}"/>
              </a:ext>
            </a:extLst>
          </p:cNvPr>
          <p:cNvSpPr txBox="1"/>
          <p:nvPr/>
        </p:nvSpPr>
        <p:spPr>
          <a:xfrm>
            <a:off x="5049079" y="6166935"/>
            <a:ext cx="81070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https://www.meetup.com/fr-FR/data-cloud-paris/</a:t>
            </a:r>
            <a:r>
              <a:rPr lang="fr-FR" dirty="0">
                <a:solidFill>
                  <a:schemeClr val="bg1"/>
                </a:solidFill>
              </a:rPr>
              <a:t>events/288568272/</a:t>
            </a:r>
          </a:p>
        </p:txBody>
      </p:sp>
    </p:spTree>
    <p:extLst>
      <p:ext uri="{BB962C8B-B14F-4D97-AF65-F5344CB8AC3E}">
        <p14:creationId xmlns:p14="http://schemas.microsoft.com/office/powerpoint/2010/main" val="414133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0F5420-FAFC-17C0-EB02-F3BDBA77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600" y="1396289"/>
            <a:ext cx="5006336" cy="1325563"/>
          </a:xfrm>
        </p:spPr>
        <p:txBody>
          <a:bodyPr>
            <a:normAutofit/>
          </a:bodyPr>
          <a:lstStyle/>
          <a:p>
            <a:r>
              <a:rPr lang="fr-FR" sz="2400" dirty="0"/>
              <a:t>Notre offre de formation IA / </a:t>
            </a:r>
            <a:r>
              <a:rPr lang="fr-FR" sz="2400" dirty="0" err="1"/>
              <a:t>MLOps</a:t>
            </a:r>
            <a:endParaRPr lang="fr-FR" sz="2400" dirty="0"/>
          </a:p>
        </p:txBody>
      </p:sp>
      <p:sp>
        <p:nvSpPr>
          <p:cNvPr id="2055" name="Freeform: Shape 2054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Freeform: Shape 2056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Nous contacter | Avanade France">
            <a:extLst>
              <a:ext uri="{FF2B5EF4-FFF2-40B4-BE49-F238E27FC236}">
                <a16:creationId xmlns:a16="http://schemas.microsoft.com/office/drawing/2014/main" id="{E0569654-EF0C-F30C-DFC0-6A7701F9E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241" y="1669785"/>
            <a:ext cx="4105275" cy="205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DDE2DC-68C0-533F-48D8-6920A2ED7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8044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fr-FR" sz="1800" dirty="0"/>
              <a:t>Data Science</a:t>
            </a:r>
          </a:p>
          <a:p>
            <a:r>
              <a:rPr lang="fr-FR" sz="1800" dirty="0"/>
              <a:t>Réussir les projets d’Intelligence Artificielle</a:t>
            </a:r>
          </a:p>
          <a:p>
            <a:r>
              <a:rPr lang="fr-FR" sz="1800" dirty="0" err="1"/>
              <a:t>MLOps</a:t>
            </a:r>
            <a:r>
              <a:rPr lang="fr-FR" sz="1800" dirty="0"/>
              <a:t> in action</a:t>
            </a:r>
          </a:p>
          <a:p>
            <a:endParaRPr lang="fr-FR" sz="1800" dirty="0"/>
          </a:p>
          <a:p>
            <a:endParaRPr lang="fr-FR" sz="1800" dirty="0"/>
          </a:p>
          <a:p>
            <a:endParaRPr lang="fr-FR" sz="1800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5DB89AA0-5F68-1913-755B-0D4D7677E527}"/>
              </a:ext>
            </a:extLst>
          </p:cNvPr>
          <p:cNvSpPr txBox="1">
            <a:spLocks/>
          </p:cNvSpPr>
          <p:nvPr/>
        </p:nvSpPr>
        <p:spPr>
          <a:xfrm>
            <a:off x="6653600" y="4136149"/>
            <a:ext cx="5006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dirty="0"/>
              <a:t>Notre offre </a:t>
            </a:r>
            <a:r>
              <a:rPr lang="fr-FR" sz="2400" dirty="0" err="1"/>
              <a:t>MLOps</a:t>
            </a:r>
            <a:r>
              <a:rPr lang="fr-FR" sz="2400" dirty="0"/>
              <a:t> en centre de service</a:t>
            </a:r>
            <a:br>
              <a:rPr lang="fr-FR" sz="2400" dirty="0"/>
            </a:b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497006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1586EB-411C-4E2B-7C27-DBC6C63F26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937" r="9089" b="108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850D3B-567D-3987-60B3-7573CB85A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fr-FR" sz="4400" dirty="0" err="1"/>
              <a:t>MLOoops</a:t>
            </a:r>
            <a:r>
              <a:rPr lang="fr-FR" sz="4400" dirty="0"/>
              <a:t> : comment faire échouer la mise en production du ML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E0501A1-9C3A-B200-6FC3-B22DC2D7342A}"/>
              </a:ext>
            </a:extLst>
          </p:cNvPr>
          <p:cNvSpPr txBox="1"/>
          <p:nvPr/>
        </p:nvSpPr>
        <p:spPr>
          <a:xfrm>
            <a:off x="6095997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factory</a:t>
            </a:r>
            <a:r>
              <a:rPr lang="fr-FR" dirty="0"/>
              <a:t> </a:t>
            </a:r>
            <a:r>
              <a:rPr lang="fr-FR" dirty="0" err="1"/>
              <a:t>going</a:t>
            </a:r>
            <a:r>
              <a:rPr lang="fr-FR" dirty="0"/>
              <a:t> to crash</a:t>
            </a:r>
          </a:p>
        </p:txBody>
      </p:sp>
      <p:grpSp>
        <p:nvGrpSpPr>
          <p:cNvPr id="11" name="Group 6">
            <a:extLst>
              <a:ext uri="{FF2B5EF4-FFF2-40B4-BE49-F238E27FC236}">
                <a16:creationId xmlns:a16="http://schemas.microsoft.com/office/drawing/2014/main" id="{FF14882E-451F-5DD3-9C12-B8A6CDD2EF07}"/>
              </a:ext>
            </a:extLst>
          </p:cNvPr>
          <p:cNvGrpSpPr>
            <a:grpSpLocks noChangeAspect="1"/>
          </p:cNvGrpSpPr>
          <p:nvPr/>
        </p:nvGrpSpPr>
        <p:grpSpPr>
          <a:xfrm>
            <a:off x="958461" y="4676872"/>
            <a:ext cx="2565027" cy="2059437"/>
            <a:chOff x="0" y="0"/>
            <a:chExt cx="7467600" cy="5995670"/>
          </a:xfrm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E1189DBF-B3B8-3B83-4780-DA8A3D15A646}"/>
                </a:ext>
              </a:extLst>
            </p:cNvPr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BFDC0EBB-3647-7E9B-B69D-49E6D2A2DA9A}"/>
                </a:ext>
              </a:extLst>
            </p:cNvPr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EEC06DE6-ABDF-8F32-6837-E7137C618FF3}"/>
                </a:ext>
              </a:extLst>
            </p:cNvPr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90568C3-6A3A-50C4-F57F-8367EA348B0E}"/>
                </a:ext>
              </a:extLst>
            </p:cNvPr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4"/>
              <a:stretch>
                <a:fillRect t="-8910" b="-8910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2392634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B30E7B-F9AD-85CE-621E-6698DDED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Résumé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9D5ECE-4865-888A-2663-C4771D8C6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Basé sur des expériences réelles (mais anonymisées), je recense de nombreux comportements qui feront inévitablement échouer l'opérationnalisation (le "Ops") du Machine Learning :</a:t>
            </a:r>
          </a:p>
          <a:p>
            <a:endParaRPr lang="fr-FR" dirty="0"/>
          </a:p>
          <a:p>
            <a:pPr lvl="1"/>
            <a:r>
              <a:rPr lang="fr-FR" dirty="0"/>
              <a:t>ne pas réusiner le code des notebooks</a:t>
            </a:r>
          </a:p>
          <a:p>
            <a:pPr lvl="1"/>
            <a:r>
              <a:rPr lang="fr-FR" dirty="0"/>
              <a:t>ne pas assurer la reproductibilité (oublier des éléments à versionner)</a:t>
            </a:r>
          </a:p>
          <a:p>
            <a:pPr lvl="1"/>
            <a:r>
              <a:rPr lang="fr-FR" dirty="0"/>
              <a:t>ne pas bien séparer les environnements</a:t>
            </a:r>
          </a:p>
          <a:p>
            <a:pPr lvl="1"/>
            <a:r>
              <a:rPr lang="fr-FR" dirty="0"/>
              <a:t>ne pas s'adapter aux scénarios de </a:t>
            </a:r>
            <a:r>
              <a:rPr lang="fr-FR" dirty="0" err="1"/>
              <a:t>serving</a:t>
            </a:r>
            <a:r>
              <a:rPr lang="fr-FR" dirty="0"/>
              <a:t> (batch ou real time)</a:t>
            </a:r>
          </a:p>
          <a:p>
            <a:pPr lvl="1"/>
            <a:r>
              <a:rPr lang="fr-FR" dirty="0"/>
              <a:t>ne pas surveiller la dérive du modèle</a:t>
            </a:r>
          </a:p>
          <a:p>
            <a:endParaRPr lang="fr-FR" dirty="0"/>
          </a:p>
          <a:p>
            <a:r>
              <a:rPr lang="fr-FR" dirty="0"/>
              <a:t>Bien sûr, toutes ces mauvaises pratiques visent à mettre en lumière les bons réflexes à adopter pour réussir l'industrialisation des </a:t>
            </a:r>
            <a:r>
              <a:rPr lang="fr-FR" dirty="0" err="1"/>
              <a:t>PoC</a:t>
            </a:r>
            <a:r>
              <a:rPr lang="fr-FR" dirty="0"/>
              <a:t> / </a:t>
            </a:r>
            <a:r>
              <a:rPr lang="fr-FR" dirty="0" err="1"/>
              <a:t>PoV</a:t>
            </a:r>
            <a:r>
              <a:rPr lang="fr-FR" dirty="0"/>
              <a:t> de Data Science.</a:t>
            </a:r>
          </a:p>
        </p:txBody>
      </p:sp>
    </p:spTree>
    <p:extLst>
      <p:ext uri="{BB962C8B-B14F-4D97-AF65-F5344CB8AC3E}">
        <p14:creationId xmlns:p14="http://schemas.microsoft.com/office/powerpoint/2010/main" val="88240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91473A-948A-F471-8F7E-9398F135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fr-FR" sz="5400"/>
              <a:t>Speaker : qui suis-je 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6DF353-6C8D-1E16-146B-4862879F2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38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6BF8C7-5B8D-2AD3-C4E9-4D1555C98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fr-FR" sz="2200" dirty="0"/>
              <a:t>Paul PETON</a:t>
            </a:r>
          </a:p>
          <a:p>
            <a:r>
              <a:rPr lang="fr-FR" sz="2200" dirty="0"/>
              <a:t>Tech Lead Intelligence Artificielle</a:t>
            </a:r>
          </a:p>
          <a:p>
            <a:r>
              <a:rPr lang="fr-FR" sz="2200" dirty="0"/>
              <a:t>Data Platform &amp; AI MVP </a:t>
            </a:r>
            <a:r>
              <a:rPr lang="fr-FR" sz="2200" dirty="0" err="1"/>
              <a:t>since</a:t>
            </a:r>
            <a:r>
              <a:rPr lang="fr-FR" sz="2200" dirty="0"/>
              <a:t> 2018</a:t>
            </a:r>
          </a:p>
          <a:p>
            <a:r>
              <a:rPr lang="fr-FR" sz="2200" dirty="0"/>
              <a:t>Co-animateur du podcast</a:t>
            </a:r>
            <a:endParaRPr lang="fr-FR" sz="1800" dirty="0"/>
          </a:p>
          <a:p>
            <a:endParaRPr lang="fr-FR" sz="2200" dirty="0"/>
          </a:p>
          <a:p>
            <a:pPr marL="0" indent="0">
              <a:buNone/>
            </a:pPr>
            <a:r>
              <a:rPr lang="fr-FR" sz="2200" dirty="0"/>
              <a:t>Présentation illustrée par DALL-E mini</a:t>
            </a:r>
          </a:p>
          <a:p>
            <a:pPr marL="457200" lvl="1" indent="0">
              <a:buNone/>
            </a:pPr>
            <a:r>
              <a:rPr lang="fr-FR" sz="1800" dirty="0">
                <a:hlinkClick r:id="rId4"/>
              </a:rPr>
              <a:t>https://huggingface.co/spaces/dalle-mini/dalle-mini</a:t>
            </a:r>
            <a:endParaRPr lang="fr-FR" sz="1800" dirty="0"/>
          </a:p>
          <a:p>
            <a:pPr lvl="1"/>
            <a:endParaRPr lang="fr-FR" sz="2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0ED734-2C33-7400-6281-36711E49CD40}"/>
              </a:ext>
            </a:extLst>
          </p:cNvPr>
          <p:cNvSpPr txBox="1"/>
          <p:nvPr/>
        </p:nvSpPr>
        <p:spPr>
          <a:xfrm>
            <a:off x="161925" y="64353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speaker of a </a:t>
            </a:r>
            <a:r>
              <a:rPr lang="fr-FR" dirty="0" err="1">
                <a:solidFill>
                  <a:schemeClr val="bg1"/>
                </a:solidFill>
              </a:rPr>
              <a:t>conference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hlinkClick r:id="rId5"/>
            <a:extLst>
              <a:ext uri="{FF2B5EF4-FFF2-40B4-BE49-F238E27FC236}">
                <a16:creationId xmlns:a16="http://schemas.microsoft.com/office/drawing/2014/main" id="{D602DC6B-CEA9-573E-0030-E9B6DCDE0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649" y="3960552"/>
            <a:ext cx="2179509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0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87E5168-8C06-C4AA-9280-3BBB09D4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fr-FR" sz="5400" dirty="0" err="1"/>
              <a:t>MLOps</a:t>
            </a:r>
            <a:r>
              <a:rPr lang="fr-FR" sz="5400" dirty="0"/>
              <a:t> dans une coquille de noix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50389F-5D70-FAED-E8A1-C7A59BF6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 lnSpcReduction="10000"/>
          </a:bodyPr>
          <a:lstStyle/>
          <a:p>
            <a:r>
              <a:rPr lang="fr-FR" sz="1400" dirty="0"/>
              <a:t>Pourquoi industrialiser ?</a:t>
            </a:r>
          </a:p>
          <a:p>
            <a:pPr lvl="1"/>
            <a:r>
              <a:rPr lang="fr-FR" sz="1400" dirty="0"/>
              <a:t>Pour </a:t>
            </a:r>
            <a:r>
              <a:rPr lang="fr-FR" sz="1400" b="1" dirty="0"/>
              <a:t>diminuer les coûts</a:t>
            </a:r>
            <a:r>
              <a:rPr lang="fr-FR" sz="1400" dirty="0"/>
              <a:t> (d’opérations manuelles, d’erreurs…)</a:t>
            </a:r>
          </a:p>
          <a:p>
            <a:pPr lvl="1"/>
            <a:r>
              <a:rPr lang="fr-FR" sz="1400" dirty="0"/>
              <a:t>Pour </a:t>
            </a:r>
            <a:r>
              <a:rPr lang="fr-FR" sz="1400" b="1" dirty="0"/>
              <a:t>augmenter la qualité </a:t>
            </a:r>
            <a:r>
              <a:rPr lang="fr-FR" sz="1400" dirty="0"/>
              <a:t>(par des opérations testées et automatisées)</a:t>
            </a:r>
          </a:p>
          <a:p>
            <a:pPr lvl="1"/>
            <a:r>
              <a:rPr lang="fr-FR" sz="1400" dirty="0"/>
              <a:t>Pour </a:t>
            </a:r>
            <a:r>
              <a:rPr lang="fr-FR" sz="1400" b="1" dirty="0"/>
              <a:t>réduire le temps de mise en production </a:t>
            </a:r>
            <a:r>
              <a:rPr lang="fr-FR" sz="1400" dirty="0"/>
              <a:t>(</a:t>
            </a:r>
            <a:r>
              <a:rPr lang="fr-FR" sz="1400" i="1" dirty="0"/>
              <a:t>time to </a:t>
            </a:r>
            <a:r>
              <a:rPr lang="fr-FR" sz="1400" i="1" dirty="0" err="1"/>
              <a:t>market</a:t>
            </a:r>
            <a:r>
              <a:rPr lang="fr-FR" sz="1400" dirty="0"/>
              <a:t>)</a:t>
            </a:r>
          </a:p>
          <a:p>
            <a:pPr lvl="1"/>
            <a:endParaRPr lang="fr-FR" sz="1400" dirty="0"/>
          </a:p>
          <a:p>
            <a:r>
              <a:rPr lang="fr-FR" sz="1400" dirty="0" err="1"/>
              <a:t>MLOps</a:t>
            </a:r>
            <a:r>
              <a:rPr lang="fr-FR" sz="1400" dirty="0"/>
              <a:t>  = ML + DevOps, mais pas que</a:t>
            </a:r>
          </a:p>
          <a:p>
            <a:pPr lvl="1"/>
            <a:r>
              <a:rPr lang="fr-FR" sz="1400" b="1" i="1" dirty="0"/>
              <a:t>Framework</a:t>
            </a:r>
            <a:r>
              <a:rPr lang="fr-FR" sz="1400" b="1" dirty="0"/>
              <a:t> complet </a:t>
            </a:r>
            <a:r>
              <a:rPr lang="fr-FR" sz="1400" dirty="0"/>
              <a:t>: design + model </a:t>
            </a:r>
            <a:r>
              <a:rPr lang="fr-FR" sz="1400" dirty="0" err="1"/>
              <a:t>development</a:t>
            </a:r>
            <a:r>
              <a:rPr lang="fr-FR" sz="1400" dirty="0"/>
              <a:t> + </a:t>
            </a:r>
            <a:r>
              <a:rPr lang="fr-FR" sz="1400" dirty="0" err="1"/>
              <a:t>operations</a:t>
            </a:r>
            <a:endParaRPr lang="fr-FR" sz="1400" dirty="0"/>
          </a:p>
          <a:p>
            <a:pPr lvl="1"/>
            <a:r>
              <a:rPr lang="fr-FR" sz="1400" dirty="0"/>
              <a:t>Des niveaux de </a:t>
            </a:r>
            <a:r>
              <a:rPr lang="fr-FR" sz="1400" b="1" dirty="0"/>
              <a:t>maturité</a:t>
            </a:r>
          </a:p>
          <a:p>
            <a:pPr lvl="1"/>
            <a:r>
              <a:rPr lang="fr-FR" sz="1400" dirty="0"/>
              <a:t>Une </a:t>
            </a:r>
            <a:r>
              <a:rPr lang="fr-FR" sz="1400" b="1" i="1" dirty="0"/>
              <a:t>stack</a:t>
            </a:r>
            <a:r>
              <a:rPr lang="fr-FR" sz="1400" dirty="0"/>
              <a:t> construite à partir d’un </a:t>
            </a:r>
            <a:r>
              <a:rPr lang="fr-FR" sz="1400" b="1" i="1" dirty="0" err="1"/>
              <a:t>tooling</a:t>
            </a:r>
            <a:r>
              <a:rPr lang="fr-FR" sz="1400" b="1" i="1" dirty="0"/>
              <a:t> </a:t>
            </a:r>
            <a:r>
              <a:rPr lang="fr-FR" sz="1400" dirty="0"/>
              <a:t>vaste et mouvant</a:t>
            </a:r>
          </a:p>
          <a:p>
            <a:pPr lvl="1"/>
            <a:r>
              <a:rPr lang="fr-FR" sz="1400" dirty="0"/>
              <a:t>Sites de référence :</a:t>
            </a:r>
          </a:p>
          <a:p>
            <a:pPr lvl="2"/>
            <a:r>
              <a:rPr lang="fr-FR" sz="1400" dirty="0">
                <a:hlinkClick r:id="rId3"/>
              </a:rPr>
              <a:t>https://ml-ops.org/</a:t>
            </a:r>
            <a:endParaRPr lang="fr-FR" sz="1400" dirty="0"/>
          </a:p>
          <a:p>
            <a:pPr lvl="2"/>
            <a:r>
              <a:rPr lang="fr-FR" sz="1400" dirty="0">
                <a:hlinkClick r:id="rId4"/>
              </a:rPr>
              <a:t>https://mlops-guide.github.io/</a:t>
            </a:r>
            <a:endParaRPr lang="fr-FR" sz="1400" dirty="0"/>
          </a:p>
          <a:p>
            <a:endParaRPr lang="fr-FR" sz="1400" dirty="0"/>
          </a:p>
          <a:p>
            <a:r>
              <a:rPr lang="fr-FR" sz="1400" dirty="0"/>
              <a:t>Une </a:t>
            </a:r>
            <a:r>
              <a:rPr lang="fr-FR" sz="1400" b="1" dirty="0"/>
              <a:t>complexité forte</a:t>
            </a:r>
            <a:r>
              <a:rPr lang="fr-FR" sz="1400" dirty="0"/>
              <a:t> liée à la nature de l’apprentissage automatique</a:t>
            </a:r>
          </a:p>
          <a:p>
            <a:pPr lvl="1"/>
            <a:r>
              <a:rPr lang="fr-FR" sz="1400" dirty="0"/>
              <a:t>Notion de </a:t>
            </a:r>
            <a:r>
              <a:rPr lang="fr-FR" sz="1400" b="1" dirty="0"/>
              <a:t>reproductibilité</a:t>
            </a:r>
          </a:p>
          <a:p>
            <a:pPr lvl="1"/>
            <a:r>
              <a:rPr lang="fr-FR" sz="1400" dirty="0"/>
              <a:t>Notions de </a:t>
            </a:r>
            <a:r>
              <a:rPr lang="fr-FR" sz="1400" b="1" dirty="0"/>
              <a:t>dérive </a:t>
            </a:r>
            <a:r>
              <a:rPr lang="fr-FR" sz="1400" dirty="0"/>
              <a:t>(</a:t>
            </a:r>
            <a:r>
              <a:rPr lang="fr-FR" sz="1400" i="1" dirty="0"/>
              <a:t>drift</a:t>
            </a:r>
            <a:r>
              <a:rPr lang="fr-FR" sz="1400" dirty="0"/>
              <a:t>)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F0C62BFA-1BB3-D8EB-8956-FFCF97DF63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7" r="1" b="1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3163144-0C69-4E42-9DDC-E04EACB5803D}"/>
              </a:ext>
            </a:extLst>
          </p:cNvPr>
          <p:cNvSpPr txBox="1"/>
          <p:nvPr/>
        </p:nvSpPr>
        <p:spPr>
          <a:xfrm>
            <a:off x="7675658" y="582115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</a:t>
            </a:r>
            <a:r>
              <a:rPr lang="fr-FR" dirty="0" err="1"/>
              <a:t>operations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143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14FEAF-3E30-9808-1A3B-9661C1DDE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fr-FR" sz="5000"/>
              <a:t>Sans création de valeur, inutile d’aller plus loin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6016D5-5B40-4BD5-A236-A56588B8E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63" r="18545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3B287B-0D83-7DE8-7920-74DBF3D6E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fr-FR" sz="2200" dirty="0"/>
              <a:t>Réussir un </a:t>
            </a:r>
            <a:r>
              <a:rPr lang="fr-FR" sz="2200" b="1" dirty="0" err="1"/>
              <a:t>PoV</a:t>
            </a:r>
            <a:r>
              <a:rPr lang="fr-FR" sz="2200" dirty="0"/>
              <a:t> plutôt qu’un </a:t>
            </a:r>
            <a:r>
              <a:rPr lang="fr-FR" sz="2200" dirty="0" err="1"/>
              <a:t>PoC</a:t>
            </a:r>
            <a:endParaRPr lang="fr-FR" sz="2200" dirty="0"/>
          </a:p>
          <a:p>
            <a:pPr lvl="1"/>
            <a:r>
              <a:rPr lang="fr-FR" sz="1800" dirty="0"/>
              <a:t>Prouver la </a:t>
            </a:r>
            <a:r>
              <a:rPr lang="fr-FR" sz="1800" b="1" dirty="0"/>
              <a:t>valeur</a:t>
            </a:r>
            <a:r>
              <a:rPr lang="fr-FR" sz="1800" dirty="0"/>
              <a:t> plutôt que le concept</a:t>
            </a:r>
          </a:p>
          <a:p>
            <a:pPr lvl="1"/>
            <a:r>
              <a:rPr lang="fr-FR" sz="1800" dirty="0"/>
              <a:t>= prouver qu’il existe des </a:t>
            </a:r>
            <a:r>
              <a:rPr lang="fr-FR" sz="1800" b="1" dirty="0"/>
              <a:t>facteurs explicatifs de la cible</a:t>
            </a:r>
          </a:p>
          <a:p>
            <a:endParaRPr lang="fr-FR" sz="2200" dirty="0"/>
          </a:p>
          <a:p>
            <a:r>
              <a:rPr lang="fr-FR" sz="2200" dirty="0"/>
              <a:t>Respecter </a:t>
            </a:r>
            <a:r>
              <a:rPr lang="fr-FR" sz="2200" b="1" dirty="0"/>
              <a:t>l’équation coût – valeur</a:t>
            </a:r>
            <a:r>
              <a:rPr lang="fr-FR" sz="2200" dirty="0"/>
              <a:t> :</a:t>
            </a:r>
          </a:p>
          <a:p>
            <a:pPr marL="457200" lvl="1" indent="0">
              <a:buNone/>
            </a:pPr>
            <a:r>
              <a:rPr lang="fr-F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coût de run &lt; création de valeur</a:t>
            </a:r>
          </a:p>
          <a:p>
            <a:pPr lvl="1"/>
            <a:r>
              <a:rPr lang="fr-FR" sz="1800" dirty="0"/>
              <a:t>Difficile sans </a:t>
            </a:r>
            <a:r>
              <a:rPr lang="fr-FR" sz="1800" b="1" dirty="0"/>
              <a:t>mutualisation</a:t>
            </a:r>
            <a:r>
              <a:rPr lang="fr-FR" sz="1800" dirty="0"/>
              <a:t> des projets</a:t>
            </a:r>
          </a:p>
          <a:p>
            <a:pPr lvl="1"/>
            <a:r>
              <a:rPr lang="fr-FR" sz="1800" dirty="0"/>
              <a:t>… qui ne seront peut-être pas tous </a:t>
            </a:r>
            <a:r>
              <a:rPr lang="fr-FR" sz="1800" b="1" dirty="0"/>
              <a:t>similaires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248175-B814-F6F8-EC4B-C45EA1CED0B0}"/>
              </a:ext>
            </a:extLst>
          </p:cNvPr>
          <p:cNvSpPr txBox="1"/>
          <p:nvPr/>
        </p:nvSpPr>
        <p:spPr>
          <a:xfrm>
            <a:off x="104775" y="64639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when value is less than cost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46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7851B5-E2CF-85AC-3E84-3EA5A25623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41485" b="184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39E6D3C-AF0C-DA95-46DA-EBB4253FE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Agenda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C57A0D5-786B-D7E4-B0EE-363122B5F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Ne pas </a:t>
            </a:r>
            <a:r>
              <a:rPr lang="fr-FR" b="1" dirty="0">
                <a:solidFill>
                  <a:srgbClr val="FFFFFF"/>
                </a:solidFill>
              </a:rPr>
              <a:t>réusiner le code </a:t>
            </a:r>
            <a:r>
              <a:rPr lang="fr-FR" dirty="0">
                <a:solidFill>
                  <a:srgbClr val="FFFFFF"/>
                </a:solidFill>
              </a:rPr>
              <a:t>des notebooks</a:t>
            </a:r>
          </a:p>
          <a:p>
            <a:r>
              <a:rPr lang="fr-FR" dirty="0">
                <a:solidFill>
                  <a:srgbClr val="FFFFFF"/>
                </a:solidFill>
              </a:rPr>
              <a:t>Ne pas bien séparer les </a:t>
            </a:r>
            <a:r>
              <a:rPr lang="fr-FR" b="1" dirty="0">
                <a:solidFill>
                  <a:srgbClr val="FFFFFF"/>
                </a:solidFill>
              </a:rPr>
              <a:t>environnements</a:t>
            </a:r>
          </a:p>
          <a:p>
            <a:r>
              <a:rPr lang="fr-FR" dirty="0">
                <a:solidFill>
                  <a:srgbClr val="FFFFFF"/>
                </a:solidFill>
              </a:rPr>
              <a:t>Ne pas assurer la </a:t>
            </a:r>
            <a:r>
              <a:rPr lang="fr-FR" b="1" dirty="0">
                <a:solidFill>
                  <a:srgbClr val="FFFFFF"/>
                </a:solidFill>
              </a:rPr>
              <a:t>reproductibilité</a:t>
            </a:r>
            <a:r>
              <a:rPr lang="fr-FR" dirty="0">
                <a:solidFill>
                  <a:srgbClr val="FFFFFF"/>
                </a:solidFill>
              </a:rPr>
              <a:t> des modèles</a:t>
            </a:r>
          </a:p>
          <a:p>
            <a:r>
              <a:rPr lang="fr-FR" dirty="0">
                <a:solidFill>
                  <a:srgbClr val="FFFFFF"/>
                </a:solidFill>
              </a:rPr>
              <a:t>Ne pas s'adapter aux scénarios de </a:t>
            </a:r>
            <a:r>
              <a:rPr lang="fr-FR" b="1" i="1" dirty="0" err="1">
                <a:solidFill>
                  <a:srgbClr val="FFFFFF"/>
                </a:solidFill>
              </a:rPr>
              <a:t>serving</a:t>
            </a:r>
            <a:endParaRPr lang="fr-FR" b="1" i="1" dirty="0">
              <a:solidFill>
                <a:srgbClr val="FFFFFF"/>
              </a:solidFill>
            </a:endParaRPr>
          </a:p>
          <a:p>
            <a:r>
              <a:rPr lang="fr-FR" dirty="0">
                <a:solidFill>
                  <a:srgbClr val="FFFFFF"/>
                </a:solidFill>
              </a:rPr>
              <a:t>Ne pas contrôler la </a:t>
            </a:r>
            <a:r>
              <a:rPr lang="fr-FR" b="1" dirty="0">
                <a:solidFill>
                  <a:srgbClr val="FFFFFF"/>
                </a:solidFill>
              </a:rPr>
              <a:t>dérive</a:t>
            </a:r>
            <a:r>
              <a:rPr lang="fr-FR" dirty="0">
                <a:solidFill>
                  <a:srgbClr val="FFFFFF"/>
                </a:solidFill>
              </a:rPr>
              <a:t> du modèle ou des données</a:t>
            </a:r>
          </a:p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BONUS :</a:t>
            </a:r>
          </a:p>
          <a:p>
            <a:r>
              <a:rPr lang="fr-FR" sz="2000" dirty="0">
                <a:solidFill>
                  <a:srgbClr val="FFFFFF"/>
                </a:solidFill>
              </a:rPr>
              <a:t>Faire confiance (aveuglément) à l’</a:t>
            </a:r>
            <a:r>
              <a:rPr lang="fr-FR" sz="2000" dirty="0" err="1">
                <a:solidFill>
                  <a:srgbClr val="FFFFFF"/>
                </a:solidFill>
              </a:rPr>
              <a:t>Automated</a:t>
            </a:r>
            <a:r>
              <a:rPr lang="fr-FR" sz="2000" dirty="0">
                <a:solidFill>
                  <a:srgbClr val="FFFFFF"/>
                </a:solidFill>
              </a:rPr>
              <a:t> ML</a:t>
            </a:r>
          </a:p>
          <a:p>
            <a:pPr lvl="1"/>
            <a:r>
              <a:rPr lang="fr-FR" sz="2000" dirty="0">
                <a:solidFill>
                  <a:srgbClr val="FFFFFF"/>
                </a:solidFill>
              </a:rPr>
              <a:t>Mais qui sont donc les Citizen Data Scientists ?</a:t>
            </a:r>
          </a:p>
          <a:p>
            <a:r>
              <a:rPr lang="fr-FR" sz="2000" dirty="0">
                <a:solidFill>
                  <a:srgbClr val="FFFFFF"/>
                </a:solidFill>
              </a:rPr>
              <a:t>Se rassurer (illusoirement) avec le </a:t>
            </a:r>
            <a:r>
              <a:rPr lang="fr-FR" sz="2000" dirty="0" err="1">
                <a:solidFill>
                  <a:srgbClr val="FFFFFF"/>
                </a:solidFill>
              </a:rPr>
              <a:t>Continuous</a:t>
            </a:r>
            <a:r>
              <a:rPr lang="fr-FR" sz="2000" dirty="0">
                <a:solidFill>
                  <a:srgbClr val="FFFFFF"/>
                </a:solidFill>
              </a:rPr>
              <a:t> Training</a:t>
            </a:r>
          </a:p>
          <a:p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9FB114-CB08-4818-990F-C0FDEFFCB30D}"/>
              </a:ext>
            </a:extLst>
          </p:cNvPr>
          <p:cNvSpPr txBox="1"/>
          <p:nvPr/>
        </p:nvSpPr>
        <p:spPr>
          <a:xfrm>
            <a:off x="9686925" y="6371471"/>
            <a:ext cx="290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agenda of a </a:t>
            </a:r>
            <a:r>
              <a:rPr lang="fr-FR" dirty="0" err="1"/>
              <a:t>conference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7415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7D84B8-A433-A12F-14EA-47527BF1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3800"/>
              <a:t>Ne pas réusiner le code des notebooks</a:t>
            </a:r>
            <a:br>
              <a:rPr lang="fr-FR" sz="3800"/>
            </a:br>
            <a:endParaRPr lang="fr-FR" sz="38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F3A568-0115-3CE0-3EEC-50B18DD7C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FR" sz="2200" dirty="0"/>
              <a:t>Chacun développe ses propres </a:t>
            </a:r>
            <a:r>
              <a:rPr lang="fr-FR" sz="2200" b="1" dirty="0"/>
              <a:t>fonctions</a:t>
            </a:r>
          </a:p>
          <a:p>
            <a:r>
              <a:rPr lang="fr-FR" sz="2200" dirty="0"/>
              <a:t>Aucune stratégie de </a:t>
            </a:r>
            <a:r>
              <a:rPr lang="fr-FR" sz="2200" b="1" dirty="0"/>
              <a:t>tests</a:t>
            </a:r>
            <a:r>
              <a:rPr lang="fr-FR" sz="2200" dirty="0"/>
              <a:t> (unitaires, fonctionnels, etc.) n’est mise en place</a:t>
            </a:r>
          </a:p>
          <a:p>
            <a:r>
              <a:rPr lang="fr-FR" sz="2200" dirty="0"/>
              <a:t>Les résultats de sortie des cellules sont </a:t>
            </a:r>
            <a:r>
              <a:rPr lang="fr-FR" sz="2200" i="1" dirty="0"/>
              <a:t>pushés</a:t>
            </a:r>
            <a:r>
              <a:rPr lang="fr-FR" sz="2200" dirty="0"/>
              <a:t> dans </a:t>
            </a:r>
            <a:r>
              <a:rPr lang="fr-FR" sz="2200" b="1" dirty="0"/>
              <a:t>Git</a:t>
            </a:r>
            <a:endParaRPr lang="fr-FR" sz="2200" dirty="0"/>
          </a:p>
          <a:p>
            <a:endParaRPr lang="fr-FR" sz="2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D8519B-6985-996D-3B48-442650DCB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B3184D8-67E2-F772-0DD9-6AF52F39F236}"/>
              </a:ext>
            </a:extLst>
          </p:cNvPr>
          <p:cNvSpPr txBox="1"/>
          <p:nvPr/>
        </p:nvSpPr>
        <p:spPr>
          <a:xfrm>
            <a:off x="8886825" y="648865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refactory</a:t>
            </a:r>
            <a:r>
              <a:rPr lang="en-US" dirty="0">
                <a:solidFill>
                  <a:schemeClr val="bg1"/>
                </a:solidFill>
              </a:rPr>
              <a:t> code with best practices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89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5FA6EE8-54C2-B6BB-BEBA-7FF30821D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fr-FR" sz="3800"/>
              <a:t>Ne pas bien séparer les environnements</a:t>
            </a:r>
            <a:br>
              <a:rPr lang="fr-FR" sz="3800"/>
            </a:br>
            <a:endParaRPr lang="fr-FR" sz="3800"/>
          </a:p>
        </p:txBody>
      </p:sp>
      <p:pic>
        <p:nvPicPr>
          <p:cNvPr id="5" name="Image 4" descr="Une image contenant personne, neige, scène, entrepôt&#10;&#10;Description générée automatiquement">
            <a:extLst>
              <a:ext uri="{FF2B5EF4-FFF2-40B4-BE49-F238E27FC236}">
                <a16:creationId xmlns:a16="http://schemas.microsoft.com/office/drawing/2014/main" id="{2E751530-72EE-15B6-3DE0-BB198086C8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38" r="4310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A01AAB-1FA4-7B4A-3599-7BBE1B37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 lnSpcReduction="10000"/>
          </a:bodyPr>
          <a:lstStyle/>
          <a:p>
            <a:r>
              <a:rPr lang="fr-FR" sz="2200" dirty="0"/>
              <a:t>Le modèle a été entrainé sur la dev </a:t>
            </a:r>
            <a:r>
              <a:rPr lang="fr-FR" sz="2200" b="1" dirty="0"/>
              <a:t>sans la dernière version des données de production</a:t>
            </a:r>
            <a:r>
              <a:rPr lang="fr-FR" sz="2200" dirty="0"/>
              <a:t>.</a:t>
            </a:r>
          </a:p>
          <a:p>
            <a:r>
              <a:rPr lang="fr-FR" sz="2200" dirty="0"/>
              <a:t>Des </a:t>
            </a:r>
            <a:r>
              <a:rPr lang="fr-FR" sz="2200" b="1" dirty="0"/>
              <a:t>utilisateurs (DS) accèdent à la production</a:t>
            </a:r>
            <a:r>
              <a:rPr lang="fr-FR" sz="2200" dirty="0"/>
              <a:t> pour entrainer manuellement les modèles.</a:t>
            </a:r>
          </a:p>
          <a:p>
            <a:pPr lvl="1"/>
            <a:r>
              <a:rPr lang="fr-FR" sz="1800" dirty="0"/>
              <a:t>Et faire n’importe quoi.</a:t>
            </a:r>
          </a:p>
          <a:p>
            <a:r>
              <a:rPr lang="fr-FR" sz="2200" dirty="0"/>
              <a:t>Le modèle de production a été entrainé sur la dev.</a:t>
            </a:r>
          </a:p>
          <a:p>
            <a:pPr lvl="1"/>
            <a:r>
              <a:rPr lang="fr-FR" sz="1800" dirty="0"/>
              <a:t>Comment le </a:t>
            </a:r>
            <a:r>
              <a:rPr lang="fr-FR" sz="1800" b="1" dirty="0"/>
              <a:t>livrer en production </a:t>
            </a:r>
            <a:r>
              <a:rPr lang="fr-FR" sz="1800" dirty="0"/>
              <a:t>?</a:t>
            </a:r>
          </a:p>
          <a:p>
            <a:r>
              <a:rPr lang="fr-FR" sz="2200" dirty="0"/>
              <a:t>Les modèles sont enregistrés dans des registres propres à chaque environnement.</a:t>
            </a:r>
          </a:p>
          <a:p>
            <a:pPr lvl="1"/>
            <a:r>
              <a:rPr lang="fr-FR" sz="1800" dirty="0"/>
              <a:t>Comment </a:t>
            </a:r>
            <a:r>
              <a:rPr lang="fr-FR" sz="1800" b="1" dirty="0"/>
              <a:t>déployer en production </a:t>
            </a:r>
            <a:r>
              <a:rPr lang="fr-FR" sz="1800" dirty="0"/>
              <a:t>?</a:t>
            </a:r>
          </a:p>
          <a:p>
            <a:endParaRPr lang="fr-FR" sz="2200" dirty="0"/>
          </a:p>
          <a:p>
            <a:endParaRPr lang="fr-FR" sz="22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439412B-E9C4-A363-9D99-1ABDE9486C1B}"/>
              </a:ext>
            </a:extLst>
          </p:cNvPr>
          <p:cNvSpPr txBox="1"/>
          <p:nvPr/>
        </p:nvSpPr>
        <p:spPr>
          <a:xfrm>
            <a:off x="536713" y="652881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separate</a:t>
            </a:r>
            <a:r>
              <a:rPr lang="fr-FR" dirty="0"/>
              <a:t> </a:t>
            </a:r>
            <a:r>
              <a:rPr lang="fr-FR" dirty="0" err="1"/>
              <a:t>development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production</a:t>
            </a:r>
          </a:p>
        </p:txBody>
      </p:sp>
    </p:spTree>
    <p:extLst>
      <p:ext uri="{BB962C8B-B14F-4D97-AF65-F5344CB8AC3E}">
        <p14:creationId xmlns:p14="http://schemas.microsoft.com/office/powerpoint/2010/main" val="405410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1209</Words>
  <Application>Microsoft Office PowerPoint</Application>
  <PresentationFormat>Grand écran</PresentationFormat>
  <Paragraphs>181</Paragraphs>
  <Slides>18</Slides>
  <Notes>15</Notes>
  <HiddenSlides>2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Roboto</vt:lpstr>
      <vt:lpstr>Roboto Bold</vt:lpstr>
      <vt:lpstr>Telegraf</vt:lpstr>
      <vt:lpstr>Telegraf Bold</vt:lpstr>
      <vt:lpstr>Telegraf Medium</vt:lpstr>
      <vt:lpstr>Thème Office</vt:lpstr>
      <vt:lpstr>Présentation PowerPoint</vt:lpstr>
      <vt:lpstr>MLOoops : comment faire échouer la mise en production du ML</vt:lpstr>
      <vt:lpstr>Résumé</vt:lpstr>
      <vt:lpstr>Speaker : qui suis-je ?</vt:lpstr>
      <vt:lpstr>MLOps dans une coquille de noix</vt:lpstr>
      <vt:lpstr>Sans création de valeur, inutile d’aller plus loin</vt:lpstr>
      <vt:lpstr>Agenda</vt:lpstr>
      <vt:lpstr>Ne pas réusiner le code des notebooks </vt:lpstr>
      <vt:lpstr>Ne pas bien séparer les environnements </vt:lpstr>
      <vt:lpstr>Ne pas assurer la reproductibilité </vt:lpstr>
      <vt:lpstr>Ne pas s'adapter aux scénarios de serving </vt:lpstr>
      <vt:lpstr>Ne pas surveiller la dérive du modèle </vt:lpstr>
      <vt:lpstr>Faire (aveuglément) confiance à l’automated ML </vt:lpstr>
      <vt:lpstr>Qui sont les Citizen Data Scientists ? </vt:lpstr>
      <vt:lpstr>Se rassurer (illusoirement) avec le Continuous Training</vt:lpstr>
      <vt:lpstr>Résumé des bonnes pratiques</vt:lpstr>
      <vt:lpstr>Présentation PowerPoint</vt:lpstr>
      <vt:lpstr>Notre offre de formation IA / MLOps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MLOoops : comment faire échouer la mise en production du ML</dc:title>
  <dc:creator>Paul PETON</dc:creator>
  <cp:lastModifiedBy>Paul PETON</cp:lastModifiedBy>
  <cp:revision>4</cp:revision>
  <dcterms:created xsi:type="dcterms:W3CDTF">2022-07-13T13:18:46Z</dcterms:created>
  <dcterms:modified xsi:type="dcterms:W3CDTF">2022-09-19T20:35:59Z</dcterms:modified>
</cp:coreProperties>
</file>